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4"/>
  </p:notesMasterIdLst>
  <p:sldIdLst>
    <p:sldId id="256" r:id="rId5"/>
    <p:sldId id="262" r:id="rId6"/>
    <p:sldId id="263" r:id="rId7"/>
    <p:sldId id="258" r:id="rId8"/>
    <p:sldId id="260" r:id="rId9"/>
    <p:sldId id="259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EF2BD5-15DD-400D-D8A4-966A8EBFB36A}" v="56" dt="2025-10-01T15:27:53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4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rique Hernandez Laredo" userId="S::ehernandezl@uaemex.mx::0a776dbf-440b-483b-8adc-ce2eaa375c6c" providerId="AD" clId="Web-{9AEF2BD5-15DD-400D-D8A4-966A8EBFB36A}"/>
    <pc:docChg chg="modSld">
      <pc:chgData name="Enrique Hernandez Laredo" userId="S::ehernandezl@uaemex.mx::0a776dbf-440b-483b-8adc-ce2eaa375c6c" providerId="AD" clId="Web-{9AEF2BD5-15DD-400D-D8A4-966A8EBFB36A}" dt="2025-10-01T15:27:53.563" v="50" actId="1076"/>
      <pc:docMkLst>
        <pc:docMk/>
      </pc:docMkLst>
      <pc:sldChg chg="addSp delSp modSp">
        <pc:chgData name="Enrique Hernandez Laredo" userId="S::ehernandezl@uaemex.mx::0a776dbf-440b-483b-8adc-ce2eaa375c6c" providerId="AD" clId="Web-{9AEF2BD5-15DD-400D-D8A4-966A8EBFB36A}" dt="2025-10-01T15:23:36.841" v="29" actId="1076"/>
        <pc:sldMkLst>
          <pc:docMk/>
          <pc:sldMk cId="376931141" sldId="264"/>
        </pc:sldMkLst>
        <pc:picChg chg="add mod ord">
          <ac:chgData name="Enrique Hernandez Laredo" userId="S::ehernandezl@uaemex.mx::0a776dbf-440b-483b-8adc-ce2eaa375c6c" providerId="AD" clId="Web-{9AEF2BD5-15DD-400D-D8A4-966A8EBFB36A}" dt="2025-10-01T15:22:24.027" v="8" actId="1076"/>
          <ac:picMkLst>
            <pc:docMk/>
            <pc:sldMk cId="376931141" sldId="264"/>
            <ac:picMk id="6" creationId="{63F46616-A0FB-1BE0-0CA4-1BA736322494}"/>
          </ac:picMkLst>
        </pc:picChg>
        <pc:picChg chg="mod modCrop">
          <ac:chgData name="Enrique Hernandez Laredo" userId="S::ehernandezl@uaemex.mx::0a776dbf-440b-483b-8adc-ce2eaa375c6c" providerId="AD" clId="Web-{9AEF2BD5-15DD-400D-D8A4-966A8EBFB36A}" dt="2025-10-01T15:23:31.435" v="27"/>
          <ac:picMkLst>
            <pc:docMk/>
            <pc:sldMk cId="376931141" sldId="264"/>
            <ac:picMk id="9" creationId="{00000000-0000-0000-0000-000000000000}"/>
          </ac:picMkLst>
        </pc:picChg>
        <pc:picChg chg="del">
          <ac:chgData name="Enrique Hernandez Laredo" userId="S::ehernandezl@uaemex.mx::0a776dbf-440b-483b-8adc-ce2eaa375c6c" providerId="AD" clId="Web-{9AEF2BD5-15DD-400D-D8A4-966A8EBFB36A}" dt="2025-10-01T15:23:11.591" v="20"/>
          <ac:picMkLst>
            <pc:docMk/>
            <pc:sldMk cId="376931141" sldId="264"/>
            <ac:picMk id="10" creationId="{00000000-0000-0000-0000-000000000000}"/>
          </ac:picMkLst>
        </pc:picChg>
        <pc:picChg chg="add mod">
          <ac:chgData name="Enrique Hernandez Laredo" userId="S::ehernandezl@uaemex.mx::0a776dbf-440b-483b-8adc-ce2eaa375c6c" providerId="AD" clId="Web-{9AEF2BD5-15DD-400D-D8A4-966A8EBFB36A}" dt="2025-10-01T15:23:08.419" v="19" actId="1076"/>
          <ac:picMkLst>
            <pc:docMk/>
            <pc:sldMk cId="376931141" sldId="264"/>
            <ac:picMk id="14" creationId="{A091A8B4-B37D-8595-60B9-1030732BEFD0}"/>
          </ac:picMkLst>
        </pc:picChg>
        <pc:picChg chg="add mod">
          <ac:chgData name="Enrique Hernandez Laredo" userId="S::ehernandezl@uaemex.mx::0a776dbf-440b-483b-8adc-ce2eaa375c6c" providerId="AD" clId="Web-{9AEF2BD5-15DD-400D-D8A4-966A8EBFB36A}" dt="2025-10-01T15:23:16.513" v="22" actId="1076"/>
          <ac:picMkLst>
            <pc:docMk/>
            <pc:sldMk cId="376931141" sldId="264"/>
            <ac:picMk id="16" creationId="{DBCB6C19-FF84-A313-CAF3-33C1E259B912}"/>
          </ac:picMkLst>
        </pc:picChg>
        <pc:picChg chg="add mod">
          <ac:chgData name="Enrique Hernandez Laredo" userId="S::ehernandezl@uaemex.mx::0a776dbf-440b-483b-8adc-ce2eaa375c6c" providerId="AD" clId="Web-{9AEF2BD5-15DD-400D-D8A4-966A8EBFB36A}" dt="2025-10-01T15:23:22.075" v="25" actId="1076"/>
          <ac:picMkLst>
            <pc:docMk/>
            <pc:sldMk cId="376931141" sldId="264"/>
            <ac:picMk id="19" creationId="{C54AF001-BE49-D67E-9B69-DCA9CC6DD843}"/>
          </ac:picMkLst>
        </pc:picChg>
        <pc:picChg chg="del">
          <ac:chgData name="Enrique Hernandez Laredo" userId="S::ehernandezl@uaemex.mx::0a776dbf-440b-483b-8adc-ce2eaa375c6c" providerId="AD" clId="Web-{9AEF2BD5-15DD-400D-D8A4-966A8EBFB36A}" dt="2025-10-01T15:21:51.183" v="0"/>
          <ac:picMkLst>
            <pc:docMk/>
            <pc:sldMk cId="376931141" sldId="264"/>
            <ac:picMk id="20" creationId="{00000000-0000-0000-0000-000000000000}"/>
          </ac:picMkLst>
        </pc:picChg>
        <pc:picChg chg="del">
          <ac:chgData name="Enrique Hernandez Laredo" userId="S::ehernandezl@uaemex.mx::0a776dbf-440b-483b-8adc-ce2eaa375c6c" providerId="AD" clId="Web-{9AEF2BD5-15DD-400D-D8A4-966A8EBFB36A}" dt="2025-10-01T15:23:17.763" v="23"/>
          <ac:picMkLst>
            <pc:docMk/>
            <pc:sldMk cId="376931141" sldId="264"/>
            <ac:picMk id="23" creationId="{484A3C37-8260-4E6F-BBB8-612AC5C27C7A}"/>
          </ac:picMkLst>
        </pc:picChg>
        <pc:picChg chg="del">
          <ac:chgData name="Enrique Hernandez Laredo" userId="S::ehernandezl@uaemex.mx::0a776dbf-440b-483b-8adc-ce2eaa375c6c" providerId="AD" clId="Web-{9AEF2BD5-15DD-400D-D8A4-966A8EBFB36A}" dt="2025-10-01T15:22:39.731" v="9"/>
          <ac:picMkLst>
            <pc:docMk/>
            <pc:sldMk cId="376931141" sldId="264"/>
            <ac:picMk id="24" creationId="{03E7CA19-3105-4C82-8648-C0CCC698841E}"/>
          </ac:picMkLst>
        </pc:picChg>
        <pc:picChg chg="add mod">
          <ac:chgData name="Enrique Hernandez Laredo" userId="S::ehernandezl@uaemex.mx::0a776dbf-440b-483b-8adc-ce2eaa375c6c" providerId="AD" clId="Web-{9AEF2BD5-15DD-400D-D8A4-966A8EBFB36A}" dt="2025-10-01T15:23:36.841" v="29" actId="1076"/>
          <ac:picMkLst>
            <pc:docMk/>
            <pc:sldMk cId="376931141" sldId="264"/>
            <ac:picMk id="28" creationId="{DF4A1C1F-BDA8-770B-9615-510DACFB7827}"/>
          </ac:picMkLst>
        </pc:picChg>
      </pc:sldChg>
      <pc:sldChg chg="addSp delSp modSp">
        <pc:chgData name="Enrique Hernandez Laredo" userId="S::ehernandezl@uaemex.mx::0a776dbf-440b-483b-8adc-ce2eaa375c6c" providerId="AD" clId="Web-{9AEF2BD5-15DD-400D-D8A4-966A8EBFB36A}" dt="2025-10-01T15:27:53.563" v="50" actId="1076"/>
        <pc:sldMkLst>
          <pc:docMk/>
          <pc:sldMk cId="3266987064" sldId="265"/>
        </pc:sldMkLst>
        <pc:picChg chg="del">
          <ac:chgData name="Enrique Hernandez Laredo" userId="S::ehernandezl@uaemex.mx::0a776dbf-440b-483b-8adc-ce2eaa375c6c" providerId="AD" clId="Web-{9AEF2BD5-15DD-400D-D8A4-966A8EBFB36A}" dt="2025-10-01T15:27:03.344" v="36"/>
          <ac:picMkLst>
            <pc:docMk/>
            <pc:sldMk cId="3266987064" sldId="265"/>
            <ac:picMk id="5" creationId="{00000000-0000-0000-0000-000000000000}"/>
          </ac:picMkLst>
        </pc:picChg>
        <pc:picChg chg="add mod ord">
          <ac:chgData name="Enrique Hernandez Laredo" userId="S::ehernandezl@uaemex.mx::0a776dbf-440b-483b-8adc-ce2eaa375c6c" providerId="AD" clId="Web-{9AEF2BD5-15DD-400D-D8A4-966A8EBFB36A}" dt="2025-10-01T15:26:21.515" v="35" actId="1076"/>
          <ac:picMkLst>
            <pc:docMk/>
            <pc:sldMk cId="3266987064" sldId="265"/>
            <ac:picMk id="6" creationId="{F32B6B98-7E56-2B88-210C-CC797AB5B30F}"/>
          </ac:picMkLst>
        </pc:picChg>
        <pc:picChg chg="del">
          <ac:chgData name="Enrique Hernandez Laredo" userId="S::ehernandezl@uaemex.mx::0a776dbf-440b-483b-8adc-ce2eaa375c6c" providerId="AD" clId="Web-{9AEF2BD5-15DD-400D-D8A4-966A8EBFB36A}" dt="2025-10-01T15:27:38.157" v="44"/>
          <ac:picMkLst>
            <pc:docMk/>
            <pc:sldMk cId="3266987064" sldId="265"/>
            <ac:picMk id="7" creationId="{00000000-0000-0000-0000-000000000000}"/>
          </ac:picMkLst>
        </pc:picChg>
        <pc:picChg chg="del">
          <ac:chgData name="Enrique Hernandez Laredo" userId="S::ehernandezl@uaemex.mx::0a776dbf-440b-483b-8adc-ce2eaa375c6c" providerId="AD" clId="Web-{9AEF2BD5-15DD-400D-D8A4-966A8EBFB36A}" dt="2025-10-01T15:25:59.937" v="30"/>
          <ac:picMkLst>
            <pc:docMk/>
            <pc:sldMk cId="3266987064" sldId="265"/>
            <ac:picMk id="8" creationId="{00000000-0000-0000-0000-000000000000}"/>
          </ac:picMkLst>
        </pc:picChg>
        <pc:picChg chg="add mod">
          <ac:chgData name="Enrique Hernandez Laredo" userId="S::ehernandezl@uaemex.mx::0a776dbf-440b-483b-8adc-ce2eaa375c6c" providerId="AD" clId="Web-{9AEF2BD5-15DD-400D-D8A4-966A8EBFB36A}" dt="2025-10-01T15:27:17.985" v="43" actId="1076"/>
          <ac:picMkLst>
            <pc:docMk/>
            <pc:sldMk cId="3266987064" sldId="265"/>
            <ac:picMk id="11" creationId="{6509F99F-E73F-43DE-DA38-9CCB712168F2}"/>
          </ac:picMkLst>
        </pc:picChg>
        <pc:picChg chg="add mod">
          <ac:chgData name="Enrique Hernandez Laredo" userId="S::ehernandezl@uaemex.mx::0a776dbf-440b-483b-8adc-ce2eaa375c6c" providerId="AD" clId="Web-{9AEF2BD5-15DD-400D-D8A4-966A8EBFB36A}" dt="2025-10-01T15:27:53.563" v="50" actId="1076"/>
          <ac:picMkLst>
            <pc:docMk/>
            <pc:sldMk cId="3266987064" sldId="265"/>
            <ac:picMk id="12" creationId="{07C5E3E1-A691-C5DC-4E73-C7703A9F6D3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820B5-36C0-4794-9E01-220C2D3A21D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FC5FD-8DBC-4524-99EA-FCD3D8A86D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3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49910" y="3831150"/>
            <a:ext cx="5651090" cy="1426649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SlicerIGT</a:t>
            </a:r>
            <a:r>
              <a:rPr lang="en-US" dirty="0"/>
              <a:t> Tutorial Series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1080626" y="3602038"/>
            <a:ext cx="1269284" cy="92406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163096" y="3716594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2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74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0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6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81100"/>
            <a:ext cx="7886700" cy="4995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3501" y="6356351"/>
            <a:ext cx="4781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en-CA" dirty="0" err="1"/>
              <a:t>SlicerIGT</a:t>
            </a:r>
            <a:r>
              <a:rPr lang="en-CA" dirty="0"/>
              <a:t> Tutorial Series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7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cer.org/" TargetMode="External"/><Relationship Id="rId2" Type="http://schemas.openxmlformats.org/officeDocument/2006/relationships/hyperlink" Target="http://www.plustoolki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cerigt.org/wp/user-tutoria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slicer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plustoolkit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slicer.cdash.org/index.php?project=Slicer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Instalación del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es-MX" sz="3100" b="0" u="none" strike="noStrike" dirty="0">
                <a:solidFill>
                  <a:srgbClr val="000000"/>
                </a:solidFill>
                <a:effectLst/>
              </a:rPr>
              <a:t>Serie de tutoriales de SlicerIGT</a:t>
            </a:r>
          </a:p>
          <a:p>
            <a:pPr algn="l"/>
            <a:br>
              <a:rPr lang="es-MX" b="0" i="0" u="none" strike="noStrike" dirty="0">
                <a:solidFill>
                  <a:srgbClr val="000000"/>
                </a:solidFill>
                <a:effectLst/>
              </a:rPr>
            </a:br>
            <a:endParaRPr lang="es-MX" b="0" i="0" u="none" strike="noStrike" dirty="0">
              <a:solidFill>
                <a:srgbClr val="000000"/>
              </a:solidFill>
              <a:effectLst/>
            </a:endParaRPr>
          </a:p>
          <a:p>
            <a:br>
              <a:rPr lang="es-MX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MX" i="0" u="none" strike="noStrike" dirty="0">
                <a:solidFill>
                  <a:schemeClr val="accent5"/>
                </a:solidFill>
                <a:effectLst/>
              </a:rPr>
              <a:t>Dos aplicaciones independientes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b="1" dirty="0"/>
              <a:t>PLUS</a:t>
            </a:r>
            <a:r>
              <a:rPr lang="en-CA" dirty="0"/>
              <a:t>: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Software que se comunica con hardwares (escáneres, rastreadores, etc.) y transmite datos a otras aplicaciones (por ejemplo, 3D Slicer). PLUS también incluye algoritmos y pequeñas aplicaciones para el procesamiento de datos. </a:t>
            </a:r>
          </a:p>
          <a:p>
            <a:pPr marL="0" indent="0">
              <a:buNone/>
            </a:pPr>
            <a:r>
              <a:rPr lang="es-MX" dirty="0">
                <a:solidFill>
                  <a:srgbClr val="000000"/>
                </a:solidFill>
              </a:rPr>
              <a:t>  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Más información sobre PLUS: </a:t>
            </a:r>
            <a:r>
              <a:rPr lang="es-MX" b="0" i="0" u="none" strike="noStrike" dirty="0">
                <a:solidFill>
                  <a:srgbClr val="000000"/>
                </a:solidFill>
                <a:effectLst/>
                <a:hlinkClick r:id="rId2"/>
              </a:rPr>
              <a:t>www.plustoolkit.org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  </a:t>
            </a:r>
            <a:endParaRPr lang="en-CA" dirty="0"/>
          </a:p>
          <a:p>
            <a:r>
              <a:rPr lang="en-CA" b="1" dirty="0"/>
              <a:t>3D Slicer (Slicer)</a:t>
            </a:r>
            <a:r>
              <a:rPr lang="en-CA" dirty="0"/>
              <a:t>: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Aplicación con numerosos algoritmos de procesamiento de datos y funciones de visualización. Cuenta con un mecanismo de extensión que permite el desarrollo de aplicaciones específicas para cada procedimiento.ç</a:t>
            </a:r>
          </a:p>
          <a:p>
            <a:pPr marL="0" indent="0">
              <a:buNone/>
            </a:pP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   Más información sobre Slicer: </a:t>
            </a:r>
            <a:r>
              <a:rPr lang="es-MX" b="0" i="0" u="none" strike="noStrike" dirty="0">
                <a:solidFill>
                  <a:srgbClr val="000000"/>
                </a:solidFill>
                <a:effectLst/>
                <a:hlinkClick r:id="rId3"/>
              </a:rPr>
              <a:t>www.slicer.org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072B96-18EF-46AA-AF79-A398C43E83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25754"/>
            <a:ext cx="592006" cy="59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62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 err="1"/>
              <a:t>Necesidades</a:t>
            </a:r>
            <a:r>
              <a:rPr lang="en-CA" dirty="0"/>
              <a:t> del software </a:t>
            </a:r>
            <a:r>
              <a:rPr lang="en-CA" dirty="0" err="1"/>
              <a:t>según</a:t>
            </a:r>
            <a:r>
              <a:rPr lang="en-CA" dirty="0"/>
              <a:t> </a:t>
            </a:r>
            <a:r>
              <a:rPr lang="en-CA" dirty="0" err="1"/>
              <a:t>el</a:t>
            </a:r>
            <a:r>
              <a:rPr lang="en-CA" dirty="0"/>
              <a:t> </a:t>
            </a:r>
            <a:r>
              <a:rPr lang="en-CA" dirty="0" err="1"/>
              <a:t>tipo</a:t>
            </a:r>
            <a:r>
              <a:rPr lang="en-CA" dirty="0"/>
              <a:t> de </a:t>
            </a:r>
            <a:r>
              <a:rPr lang="en-CA" dirty="0" err="1"/>
              <a:t>uso</a:t>
            </a:r>
            <a:br>
              <a:rPr lang="en-CA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127988" y="2290179"/>
            <a:ext cx="2085975" cy="542859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3D Slicer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529012" y="2293294"/>
            <a:ext cx="2085975" cy="542859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PLUS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970201" y="2303201"/>
            <a:ext cx="2085975" cy="542859"/>
          </a:xfrm>
          <a:prstGeom prst="round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err="1"/>
              <a:t>Dispositivos</a:t>
            </a:r>
            <a:r>
              <a:rPr lang="en-CA" b="1" dirty="0"/>
              <a:t> Hardware</a:t>
            </a:r>
            <a:endParaRPr lang="en-US" dirty="0"/>
          </a:p>
        </p:txBody>
      </p:sp>
      <p:cxnSp>
        <p:nvCxnSpPr>
          <p:cNvPr id="9" name="Straight Connector 8"/>
          <p:cNvCxnSpPr>
            <a:stCxn id="7" idx="3"/>
            <a:endCxn id="6" idx="1"/>
          </p:cNvCxnSpPr>
          <p:nvPr/>
        </p:nvCxnSpPr>
        <p:spPr>
          <a:xfrm flipV="1">
            <a:off x="5614987" y="2561609"/>
            <a:ext cx="513001" cy="3115"/>
          </a:xfrm>
          <a:prstGeom prst="line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8" idx="3"/>
            <a:endCxn id="7" idx="1"/>
          </p:cNvCxnSpPr>
          <p:nvPr/>
        </p:nvCxnSpPr>
        <p:spPr>
          <a:xfrm flipV="1">
            <a:off x="3056176" y="2564724"/>
            <a:ext cx="472836" cy="9907"/>
          </a:xfrm>
          <a:prstGeom prst="line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6127987" y="3788241"/>
            <a:ext cx="2085975" cy="542859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3D Slicer</a:t>
            </a:r>
            <a:endParaRPr lang="en-US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3527664" y="3788242"/>
            <a:ext cx="2085975" cy="542859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PLUS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970200" y="3764775"/>
            <a:ext cx="2085975" cy="54285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err="1"/>
              <a:t>Archivo</a:t>
            </a:r>
            <a:r>
              <a:rPr lang="en-CA" b="1" dirty="0"/>
              <a:t> de </a:t>
            </a:r>
            <a:r>
              <a:rPr lang="en-CA" b="1" dirty="0" err="1"/>
              <a:t>datos</a:t>
            </a:r>
            <a:r>
              <a:rPr lang="en-CA" b="1" dirty="0"/>
              <a:t> </a:t>
            </a:r>
            <a:r>
              <a:rPr lang="en-CA" b="1" dirty="0" err="1"/>
              <a:t>guardados</a:t>
            </a:r>
            <a:endParaRPr lang="en-US" b="1" dirty="0"/>
          </a:p>
        </p:txBody>
      </p:sp>
      <p:cxnSp>
        <p:nvCxnSpPr>
          <p:cNvPr id="21" name="Straight Connector 20"/>
          <p:cNvCxnSpPr>
            <a:stCxn id="19" idx="1"/>
            <a:endCxn id="20" idx="3"/>
          </p:cNvCxnSpPr>
          <p:nvPr/>
        </p:nvCxnSpPr>
        <p:spPr>
          <a:xfrm flipH="1" flipV="1">
            <a:off x="3056175" y="4036205"/>
            <a:ext cx="471489" cy="23467"/>
          </a:xfrm>
          <a:prstGeom prst="line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1"/>
            <a:endCxn id="19" idx="3"/>
          </p:cNvCxnSpPr>
          <p:nvPr/>
        </p:nvCxnSpPr>
        <p:spPr>
          <a:xfrm flipH="1">
            <a:off x="5613639" y="4059671"/>
            <a:ext cx="514348" cy="1"/>
          </a:xfrm>
          <a:prstGeom prst="line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5364" y="4670884"/>
            <a:ext cx="779057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Carga los datos guardados directamente en Slicer (sin PLUS)</a:t>
            </a:r>
          </a:p>
          <a:p>
            <a:pPr algn="l"/>
            <a:br>
              <a:rPr lang="es-MX" sz="2800" b="0" i="0" u="none" strike="noStrike" dirty="0">
                <a:solidFill>
                  <a:srgbClr val="000000"/>
                </a:solidFill>
                <a:effectLst/>
              </a:rPr>
            </a:br>
            <a:endParaRPr lang="es-MX" sz="2800" b="0" i="0" u="none" strike="noStrike" dirty="0">
              <a:solidFill>
                <a:srgbClr val="000000"/>
              </a:solidFill>
              <a:effectLst/>
            </a:endParaRPr>
          </a:p>
          <a:p>
            <a:br>
              <a:rPr lang="es-MX" sz="2800" dirty="0"/>
            </a:b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127987" y="5231846"/>
            <a:ext cx="2085975" cy="542859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3D Slicer</a:t>
            </a:r>
            <a:endParaRPr lang="en-US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970199" y="5231845"/>
            <a:ext cx="2085975" cy="54285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err="1"/>
              <a:t>Archivo</a:t>
            </a:r>
            <a:r>
              <a:rPr lang="en-CA" b="1" dirty="0"/>
              <a:t> de </a:t>
            </a:r>
            <a:r>
              <a:rPr lang="en-CA" b="1" dirty="0" err="1"/>
              <a:t>datos</a:t>
            </a:r>
            <a:r>
              <a:rPr lang="en-CA" b="1" dirty="0"/>
              <a:t> </a:t>
            </a:r>
            <a:r>
              <a:rPr lang="en-CA" b="1" dirty="0" err="1"/>
              <a:t>guardados</a:t>
            </a:r>
            <a:endParaRPr lang="en-US" b="1" dirty="0"/>
          </a:p>
        </p:txBody>
      </p:sp>
      <p:cxnSp>
        <p:nvCxnSpPr>
          <p:cNvPr id="28" name="Straight Connector 27"/>
          <p:cNvCxnSpPr>
            <a:stCxn id="24" idx="1"/>
            <a:endCxn id="26" idx="3"/>
          </p:cNvCxnSpPr>
          <p:nvPr/>
        </p:nvCxnSpPr>
        <p:spPr>
          <a:xfrm flipH="1" flipV="1">
            <a:off x="3056174" y="5503275"/>
            <a:ext cx="3071813" cy="1"/>
          </a:xfrm>
          <a:prstGeom prst="line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C281CB6-E268-4974-AB6D-BC1B2A8DC318}"/>
              </a:ext>
            </a:extLst>
          </p:cNvPr>
          <p:cNvSpPr txBox="1"/>
          <p:nvPr/>
        </p:nvSpPr>
        <p:spPr>
          <a:xfrm>
            <a:off x="3637289" y="1109735"/>
            <a:ext cx="1869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800" b="1" spc="400" dirty="0" err="1">
                <a:solidFill>
                  <a:schemeClr val="bg1">
                    <a:lumMod val="50000"/>
                  </a:schemeClr>
                </a:solidFill>
              </a:rPr>
              <a:t>opcional</a:t>
            </a:r>
            <a:endParaRPr lang="en-CA" sz="2800" b="1" spc="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6BBA87-4F39-4BB2-A9F5-1D30A9972C11}"/>
              </a:ext>
            </a:extLst>
          </p:cNvPr>
          <p:cNvSpPr txBox="1"/>
          <p:nvPr/>
        </p:nvSpPr>
        <p:spPr>
          <a:xfrm>
            <a:off x="6111645" y="1113050"/>
            <a:ext cx="2118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800" b="1" spc="400" dirty="0" err="1">
                <a:solidFill>
                  <a:schemeClr val="bg1">
                    <a:lumMod val="50000"/>
                  </a:schemeClr>
                </a:solidFill>
              </a:rPr>
              <a:t>requerido</a:t>
            </a:r>
            <a:endParaRPr lang="en-CA" sz="2800" b="1" spc="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920D657-738A-4B3C-87E0-28C0F89F2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25754"/>
            <a:ext cx="592006" cy="592006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B5AFC0FD-3A62-C4E2-BE2B-16E83244D560}"/>
              </a:ext>
            </a:extLst>
          </p:cNvPr>
          <p:cNvSpPr txBox="1"/>
          <p:nvPr/>
        </p:nvSpPr>
        <p:spPr>
          <a:xfrm>
            <a:off x="699510" y="1455088"/>
            <a:ext cx="75809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dirty="0"/>
              <a:t>Dispositivos reales (por ejemplo, rastreadores, sondas de ultrasonido, etc.)</a:t>
            </a:r>
          </a:p>
          <a:p>
            <a:br>
              <a:rPr lang="es-MX" dirty="0"/>
            </a:br>
            <a:endParaRPr lang="es-MX" dirty="0"/>
          </a:p>
          <a:p>
            <a:br>
              <a:rPr lang="es-MX" dirty="0"/>
            </a:br>
            <a:endParaRPr lang="es-MX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59FCC0A-6C5A-261E-418C-7A6BDD3946EB}"/>
              </a:ext>
            </a:extLst>
          </p:cNvPr>
          <p:cNvSpPr txBox="1"/>
          <p:nvPr/>
        </p:nvSpPr>
        <p:spPr>
          <a:xfrm>
            <a:off x="705208" y="2913852"/>
            <a:ext cx="6937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Reproduce </a:t>
            </a:r>
            <a:r>
              <a:rPr lang="en-CA" sz="2400" dirty="0" err="1"/>
              <a:t>los</a:t>
            </a:r>
            <a:r>
              <a:rPr lang="en-CA" sz="2400" dirty="0"/>
              <a:t> </a:t>
            </a:r>
            <a:r>
              <a:rPr lang="en-CA" sz="2400" dirty="0" err="1"/>
              <a:t>datos</a:t>
            </a:r>
            <a:r>
              <a:rPr lang="en-CA" sz="2400" dirty="0"/>
              <a:t> </a:t>
            </a:r>
            <a:r>
              <a:rPr lang="en-CA" sz="2400" dirty="0" err="1"/>
              <a:t>guardados</a:t>
            </a:r>
            <a:r>
              <a:rPr lang="en-CA" sz="2400" dirty="0"/>
              <a:t> para </a:t>
            </a:r>
            <a:r>
              <a:rPr lang="en-CA" sz="2400" dirty="0" err="1"/>
              <a:t>simular</a:t>
            </a:r>
            <a:r>
              <a:rPr lang="en-CA" sz="2400" dirty="0"/>
              <a:t> </a:t>
            </a:r>
            <a:r>
              <a:rPr lang="en-CA" sz="2400" dirty="0" err="1"/>
              <a:t>dispositivos</a:t>
            </a:r>
            <a:r>
              <a:rPr lang="en-CA" sz="16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8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Pre-</a:t>
            </a:r>
            <a:r>
              <a:rPr lang="en-CA" dirty="0" err="1"/>
              <a:t>requisitos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7481"/>
            <a:ext cx="7886700" cy="2314834"/>
          </a:xfrm>
        </p:spPr>
        <p:txBody>
          <a:bodyPr>
            <a:normAutofit/>
          </a:bodyPr>
          <a:lstStyle/>
          <a:p>
            <a:r>
              <a:rPr lang="en-CA" dirty="0" err="1"/>
              <a:t>Descargue</a:t>
            </a:r>
            <a:r>
              <a:rPr lang="en-CA" dirty="0"/>
              <a:t> la </a:t>
            </a:r>
            <a:r>
              <a:rPr lang="en-CA" dirty="0" err="1"/>
              <a:t>carpeta</a:t>
            </a:r>
            <a:r>
              <a:rPr lang="en-CA" dirty="0"/>
              <a:t> </a:t>
            </a:r>
            <a:r>
              <a:rPr lang="en-CA" dirty="0" err="1"/>
              <a:t>SlicerIGT</a:t>
            </a:r>
            <a:r>
              <a:rPr lang="en-CA" dirty="0"/>
              <a:t>-Data del sitio web del tutorial </a:t>
            </a:r>
            <a:r>
              <a:rPr lang="en-CA" dirty="0" err="1"/>
              <a:t>SlicerIGT</a:t>
            </a:r>
            <a:r>
              <a:rPr lang="en-CA" dirty="0"/>
              <a:t>:</a:t>
            </a:r>
            <a:br>
              <a:rPr lang="en-CA" dirty="0"/>
            </a:br>
            <a:r>
              <a:rPr lang="en-CA" dirty="0">
                <a:hlinkClick r:id="rId2"/>
              </a:rPr>
              <a:t>http://www.slicerigt.org/wp/user-tutorial/</a:t>
            </a:r>
            <a:endParaRPr lang="en-CA" dirty="0"/>
          </a:p>
          <a:p>
            <a:r>
              <a:rPr lang="en-CA" dirty="0" err="1"/>
              <a:t>Descomprima</a:t>
            </a:r>
            <a:r>
              <a:rPr lang="en-CA" dirty="0"/>
              <a:t> </a:t>
            </a:r>
            <a:r>
              <a:rPr lang="en-CA" dirty="0" err="1"/>
              <a:t>SlicerIGT</a:t>
            </a:r>
            <a:r>
              <a:rPr lang="en-CA" dirty="0"/>
              <a:t>-Data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su</a:t>
            </a:r>
            <a:r>
              <a:rPr lang="en-CA" dirty="0"/>
              <a:t> </a:t>
            </a:r>
            <a:r>
              <a:rPr lang="en-CA" dirty="0" err="1"/>
              <a:t>carpeta</a:t>
            </a:r>
            <a:r>
              <a:rPr lang="en-CA" dirty="0"/>
              <a:t> de </a:t>
            </a:r>
            <a:r>
              <a:rPr lang="en-CA" dirty="0" err="1"/>
              <a:t>inicio</a:t>
            </a:r>
            <a:r>
              <a:rPr lang="en-CA" dirty="0"/>
              <a:t>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F8FCEE-9101-40D5-AD94-845307F375CA}"/>
              </a:ext>
            </a:extLst>
          </p:cNvPr>
          <p:cNvSpPr txBox="1"/>
          <p:nvPr/>
        </p:nvSpPr>
        <p:spPr>
          <a:xfrm>
            <a:off x="628650" y="4407498"/>
            <a:ext cx="7886700" cy="1323439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CA" sz="2000" b="1" dirty="0"/>
              <a:t>Nota:</a:t>
            </a:r>
            <a:r>
              <a:rPr lang="en-CA" sz="2000" dirty="0"/>
              <a:t> </a:t>
            </a:r>
            <a:r>
              <a:rPr lang="es-MX" sz="2000" b="0" i="0" u="none" strike="noStrike" dirty="0">
                <a:solidFill>
                  <a:srgbClr val="000000"/>
                </a:solidFill>
                <a:effectLst/>
              </a:rPr>
              <a:t>Este tutorial solo se ha probado en Windows. Es posible seguir todos los pasos en los sistemas operativos Linux y Mac, pero no se han añadido capturas de pantalla específicas, por lo que es posible que tenga que averiguar las diferencias por sí mismo.</a:t>
            </a:r>
          </a:p>
        </p:txBody>
      </p:sp>
    </p:spTree>
    <p:extLst>
      <p:ext uri="{BB962C8B-B14F-4D97-AF65-F5344CB8AC3E}">
        <p14:creationId xmlns:p14="http://schemas.microsoft.com/office/powerpoint/2010/main" val="110679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Instalar</a:t>
            </a:r>
            <a:r>
              <a:rPr lang="en-CA" dirty="0"/>
              <a:t> la </a:t>
            </a:r>
            <a:r>
              <a:rPr lang="en-CA" dirty="0" err="1"/>
              <a:t>aplicación</a:t>
            </a:r>
            <a:r>
              <a:rPr lang="en-CA" dirty="0"/>
              <a:t> 3D Slicer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Visite</a:t>
            </a:r>
            <a:r>
              <a:rPr lang="en-CA" dirty="0"/>
              <a:t>: </a:t>
            </a:r>
            <a:r>
              <a:rPr lang="en-CA" dirty="0">
                <a:hlinkClick r:id="rId2"/>
              </a:rPr>
              <a:t>http://download.slicer.org/</a:t>
            </a:r>
            <a:endParaRPr lang="en-CA" dirty="0"/>
          </a:p>
          <a:p>
            <a:r>
              <a:rPr lang="en-CA" dirty="0" err="1"/>
              <a:t>Descargue</a:t>
            </a:r>
            <a:r>
              <a:rPr lang="en-CA" dirty="0"/>
              <a:t> la </a:t>
            </a:r>
            <a:r>
              <a:rPr lang="en-CA" dirty="0" err="1"/>
              <a:t>versión</a:t>
            </a:r>
            <a:r>
              <a:rPr lang="en-CA" dirty="0"/>
              <a:t> de3D Slicer 4.11 o posterior.</a:t>
            </a:r>
          </a:p>
          <a:p>
            <a:pPr lvl="1"/>
            <a:r>
              <a:rPr lang="en-CA" dirty="0"/>
              <a:t>Nota: </a:t>
            </a:r>
            <a:r>
              <a:rPr lang="en-CA" dirty="0" err="1"/>
              <a:t>Algunas</a:t>
            </a:r>
            <a:r>
              <a:rPr lang="en-CA" dirty="0"/>
              <a:t> </a:t>
            </a:r>
            <a:r>
              <a:rPr lang="en-CA" dirty="0" err="1"/>
              <a:t>funciones</a:t>
            </a:r>
            <a:r>
              <a:rPr lang="en-CA" dirty="0"/>
              <a:t> </a:t>
            </a:r>
            <a:r>
              <a:rPr lang="en-CA" dirty="0" err="1"/>
              <a:t>usadas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este</a:t>
            </a:r>
            <a:r>
              <a:rPr lang="en-CA" dirty="0"/>
              <a:t> tutorial no </a:t>
            </a:r>
            <a:r>
              <a:rPr lang="en-CA" dirty="0" err="1"/>
              <a:t>están</a:t>
            </a:r>
            <a:r>
              <a:rPr lang="en-CA" dirty="0"/>
              <a:t> </a:t>
            </a:r>
            <a:r>
              <a:rPr lang="en-CA" dirty="0" err="1"/>
              <a:t>disponibles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versiones</a:t>
            </a:r>
            <a:r>
              <a:rPr lang="en-CA" dirty="0"/>
              <a:t> </a:t>
            </a:r>
            <a:r>
              <a:rPr lang="en-CA" dirty="0" err="1"/>
              <a:t>antiguas</a:t>
            </a:r>
            <a:r>
              <a:rPr lang="en-CA" dirty="0"/>
              <a:t>. </a:t>
            </a:r>
          </a:p>
          <a:p>
            <a:pPr lvl="1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Ejecute el instalador y acepte todas las opciones predeterminadas cuando se le solicite.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00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Intalar</a:t>
            </a:r>
            <a:r>
              <a:rPr lang="en-CA" dirty="0"/>
              <a:t> PLUS (</a:t>
            </a:r>
            <a:r>
              <a:rPr lang="en-CA" dirty="0" err="1"/>
              <a:t>opcional</a:t>
            </a:r>
            <a:r>
              <a:rPr lang="en-CA" dirty="0"/>
              <a:t>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err="1"/>
              <a:t>Visite</a:t>
            </a:r>
            <a:r>
              <a:rPr lang="en-CA" dirty="0"/>
              <a:t>: </a:t>
            </a:r>
            <a:r>
              <a:rPr lang="en-CA" dirty="0">
                <a:hlinkClick r:id="rId2"/>
              </a:rPr>
              <a:t>http://plustoolkit.org/</a:t>
            </a:r>
            <a:r>
              <a:rPr lang="en-CA" dirty="0"/>
              <a:t>  y </a:t>
            </a:r>
            <a:r>
              <a:rPr lang="en-CA" dirty="0" err="1"/>
              <a:t>dé</a:t>
            </a:r>
            <a:r>
              <a:rPr lang="en-CA" dirty="0"/>
              <a:t> </a:t>
            </a:r>
            <a:r>
              <a:rPr lang="en-CA" dirty="0" err="1"/>
              <a:t>clic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b="1" dirty="0" err="1">
                <a:solidFill>
                  <a:schemeClr val="accent5"/>
                </a:solidFill>
              </a:rPr>
              <a:t>Descargas</a:t>
            </a:r>
            <a:endParaRPr lang="en-CA" b="1" dirty="0">
              <a:solidFill>
                <a:schemeClr val="accent5"/>
              </a:solidFill>
            </a:endParaRPr>
          </a:p>
          <a:p>
            <a:r>
              <a:rPr lang="en-CA" dirty="0" err="1"/>
              <a:t>Descargue</a:t>
            </a:r>
            <a:r>
              <a:rPr lang="en-CA" dirty="0"/>
              <a:t> la </a:t>
            </a:r>
            <a:r>
              <a:rPr lang="en-CA" dirty="0" err="1"/>
              <a:t>última</a:t>
            </a:r>
            <a:r>
              <a:rPr lang="en-CA" dirty="0"/>
              <a:t> </a:t>
            </a:r>
            <a:r>
              <a:rPr lang="en-CA" dirty="0" err="1"/>
              <a:t>versión</a:t>
            </a:r>
            <a:r>
              <a:rPr lang="en-CA" dirty="0"/>
              <a:t> de la </a:t>
            </a:r>
            <a:r>
              <a:rPr lang="en-CA" dirty="0" err="1"/>
              <a:t>aplicación</a:t>
            </a:r>
            <a:r>
              <a:rPr lang="en-CA" dirty="0"/>
              <a:t> PLUS:</a:t>
            </a:r>
          </a:p>
          <a:p>
            <a:pPr lvl="1"/>
            <a:r>
              <a:rPr lang="en-US" b="1" dirty="0"/>
              <a:t>PlusApp_2.6...-Win32.exe</a:t>
            </a:r>
            <a:r>
              <a:rPr lang="en-US" dirty="0"/>
              <a:t> –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Típico para la mayoría de los usuarios</a:t>
            </a:r>
          </a:p>
          <a:p>
            <a:pPr lvl="1"/>
            <a:r>
              <a:rPr lang="en-US" b="1" dirty="0"/>
              <a:t>PlusApp_2.6...-Win64.exe</a:t>
            </a:r>
            <a:r>
              <a:rPr lang="en-US" dirty="0"/>
              <a:t> – </a:t>
            </a:r>
            <a:r>
              <a:rPr lang="en-US" dirty="0" err="1"/>
              <a:t>Versión</a:t>
            </a:r>
            <a:r>
              <a:rPr lang="en-US" dirty="0"/>
              <a:t> 64-bit.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Puede procesar grandes volúmenes de datos (por ejemplo, para la reconstrucción de grandes volúmenes de ultrasonidos), pero no puede conectarse a algunos dispositivos de hardware que solo admiten 32 bits.</a:t>
            </a:r>
          </a:p>
          <a:p>
            <a:pPr lvl="1"/>
            <a:r>
              <a:rPr lang="en-US" b="1" dirty="0"/>
              <a:t>PlusApp_2.6... -</a:t>
            </a:r>
            <a:r>
              <a:rPr lang="en-US" b="1" dirty="0" err="1"/>
              <a:t>Telemed</a:t>
            </a:r>
            <a:r>
              <a:rPr lang="en-US" b="1" dirty="0"/>
              <a:t>...exe</a:t>
            </a:r>
            <a:r>
              <a:rPr lang="en-US" dirty="0"/>
              <a:t> –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Compatible con hardware específico, por ejemplo, ultrasonido Telemed y MicronTracker.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Instale PLUS utilizando el programa de instalación descargado y acepte todas las opciones predeterminadas.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54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3F46616-A0FB-1BE0-0CA4-1BA736322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312" y="5627324"/>
            <a:ext cx="2652001" cy="62409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FF51BF7-C2C2-4156-AB4A-7DB5E00D4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826" y="3418522"/>
            <a:ext cx="1022594" cy="143163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AD2DF87-08D0-41C7-8658-2052F1794B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4560" y="3427778"/>
            <a:ext cx="1038633" cy="14585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Instalar</a:t>
            </a:r>
            <a:r>
              <a:rPr lang="en-US" dirty="0"/>
              <a:t> las </a:t>
            </a:r>
            <a:r>
              <a:rPr lang="en-US" dirty="0" err="1"/>
              <a:t>extensiones</a:t>
            </a:r>
            <a:r>
              <a:rPr lang="en-US" dirty="0"/>
              <a:t> de Slicer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7149" y="1375646"/>
            <a:ext cx="3802710" cy="1630821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375646"/>
            <a:ext cx="3943350" cy="420231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Abra el Gestor de extensiones de Slicer.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err="1"/>
              <a:t>Dé</a:t>
            </a:r>
            <a:r>
              <a:rPr lang="en-CA" dirty="0"/>
              <a:t> </a:t>
            </a:r>
            <a:r>
              <a:rPr lang="en-CA" dirty="0" err="1"/>
              <a:t>clic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instalar</a:t>
            </a:r>
            <a:r>
              <a:rPr lang="en-CA" dirty="0"/>
              <a:t> para las </a:t>
            </a:r>
            <a:r>
              <a:rPr lang="en-CA" dirty="0" err="1"/>
              <a:t>siguientes</a:t>
            </a:r>
            <a:r>
              <a:rPr lang="en-CA" dirty="0"/>
              <a:t> </a:t>
            </a:r>
            <a:r>
              <a:rPr lang="en-CA" dirty="0" err="1"/>
              <a:t>extensiones</a:t>
            </a:r>
            <a:r>
              <a:rPr lang="en-CA" dirty="0"/>
              <a:t> :</a:t>
            </a:r>
          </a:p>
          <a:p>
            <a:pPr lvl="1"/>
            <a:r>
              <a:rPr lang="en-CA" dirty="0" err="1"/>
              <a:t>SlicerOpenIGTLink</a:t>
            </a:r>
            <a:endParaRPr lang="en-CA" dirty="0"/>
          </a:p>
          <a:p>
            <a:pPr lvl="1"/>
            <a:r>
              <a:rPr lang="en-CA" dirty="0" err="1"/>
              <a:t>SlicerIGT</a:t>
            </a:r>
            <a:endParaRPr lang="en-CA" dirty="0"/>
          </a:p>
          <a:p>
            <a:pPr lvl="1"/>
            <a:r>
              <a:rPr lang="en-CA" dirty="0" err="1"/>
              <a:t>SlicerIGSIO</a:t>
            </a:r>
            <a:endParaRPr lang="en-CA" dirty="0"/>
          </a:p>
          <a:p>
            <a:pPr lvl="1"/>
            <a:r>
              <a:rPr lang="en-CA" dirty="0" err="1"/>
              <a:t>SlicerJupyter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Re-</a:t>
            </a:r>
            <a:r>
              <a:rPr lang="en-CA" dirty="0" err="1"/>
              <a:t>inicie</a:t>
            </a:r>
            <a:r>
              <a:rPr lang="en-CA" dirty="0"/>
              <a:t> Slicer</a:t>
            </a:r>
          </a:p>
        </p:txBody>
      </p:sp>
      <p:sp>
        <p:nvSpPr>
          <p:cNvPr id="7" name="Rectangle 6"/>
          <p:cNvSpPr/>
          <p:nvPr/>
        </p:nvSpPr>
        <p:spPr>
          <a:xfrm>
            <a:off x="7814250" y="1541206"/>
            <a:ext cx="385854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14250" y="1178616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rcRect l="-1537" t="1884" r="1082" b="17293"/>
          <a:stretch>
            <a:fillRect/>
          </a:stretch>
        </p:blipFill>
        <p:spPr>
          <a:xfrm>
            <a:off x="5063846" y="3379027"/>
            <a:ext cx="1224844" cy="148437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50750" y="4833887"/>
            <a:ext cx="1229829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405859" y="481182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2.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72045" y="4833887"/>
            <a:ext cx="1178199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628634" y="4837009"/>
            <a:ext cx="1178199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748080" y="5849316"/>
            <a:ext cx="1229829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289991" y="5858383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3.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69D3CB6-B8B6-4AF0-8F17-846E77648E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84349" y="3403164"/>
            <a:ext cx="1042800" cy="1465753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76297968-42F5-40F5-B586-0CC17CEE729A}"/>
              </a:ext>
            </a:extLst>
          </p:cNvPr>
          <p:cNvSpPr/>
          <p:nvPr/>
        </p:nvSpPr>
        <p:spPr>
          <a:xfrm>
            <a:off x="3781303" y="4843252"/>
            <a:ext cx="1178199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B1F1B3-4C8A-4F14-95AA-3F7E1ECBF07C}"/>
              </a:ext>
            </a:extLst>
          </p:cNvPr>
          <p:cNvSpPr txBox="1"/>
          <p:nvPr/>
        </p:nvSpPr>
        <p:spPr>
          <a:xfrm>
            <a:off x="537216" y="5385678"/>
            <a:ext cx="4924248" cy="1015663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CA" sz="2000" b="1" dirty="0"/>
              <a:t>Nota:</a:t>
            </a:r>
            <a:r>
              <a:rPr lang="en-CA" sz="2000" dirty="0"/>
              <a:t> Durante la </a:t>
            </a:r>
            <a:r>
              <a:rPr lang="en-CA" sz="2000" dirty="0" err="1"/>
              <a:t>instalación</a:t>
            </a:r>
            <a:r>
              <a:rPr lang="en-CA" sz="2000" dirty="0"/>
              <a:t> de </a:t>
            </a:r>
            <a:r>
              <a:rPr lang="en-CA" sz="2000" i="1" dirty="0" err="1"/>
              <a:t>SlicerIGSIO</a:t>
            </a:r>
            <a:r>
              <a:rPr lang="en-CA" sz="2000" i="1" dirty="0"/>
              <a:t>, </a:t>
            </a:r>
            <a:r>
              <a:rPr lang="en-CA" sz="2000" dirty="0" err="1"/>
              <a:t>necesitará</a:t>
            </a:r>
            <a:r>
              <a:rPr lang="en-CA" sz="2000" dirty="0"/>
              <a:t> </a:t>
            </a:r>
            <a:r>
              <a:rPr lang="en-CA" sz="2000" dirty="0" err="1"/>
              <a:t>aceptar</a:t>
            </a:r>
            <a:r>
              <a:rPr lang="en-CA" sz="2000" dirty="0"/>
              <a:t> la </a:t>
            </a:r>
            <a:r>
              <a:rPr lang="en-CA" sz="2000" dirty="0" err="1"/>
              <a:t>instalación</a:t>
            </a:r>
            <a:r>
              <a:rPr lang="en-CA" sz="2000" dirty="0"/>
              <a:t> de </a:t>
            </a:r>
            <a:r>
              <a:rPr lang="en-CA" sz="2000" b="1" i="1" dirty="0"/>
              <a:t>Sequences</a:t>
            </a:r>
            <a:endParaRPr lang="en-US" sz="2000" b="1" i="1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091A8B4-B37D-8595-60B9-1030732BEF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7458" y="4868820"/>
            <a:ext cx="1037980" cy="311851"/>
          </a:xfrm>
          <a:prstGeom prst="rect">
            <a:avLst/>
          </a:prstGeom>
        </p:spPr>
      </p:pic>
      <p:pic>
        <p:nvPicPr>
          <p:cNvPr id="16" name="Imagen 15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DBCB6C19-FF84-A313-CAF3-33C1E259B9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5497" y="4853975"/>
            <a:ext cx="1037980" cy="311851"/>
          </a:xfrm>
          <a:prstGeom prst="rect">
            <a:avLst/>
          </a:prstGeom>
        </p:spPr>
      </p:pic>
      <p:pic>
        <p:nvPicPr>
          <p:cNvPr id="19" name="Imagen 1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C54AF001-BE49-D67E-9B69-DCA9CC6DD8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97249" y="4898507"/>
            <a:ext cx="1037980" cy="311851"/>
          </a:xfrm>
          <a:prstGeom prst="rect">
            <a:avLst/>
          </a:prstGeom>
        </p:spPr>
      </p:pic>
      <p:pic>
        <p:nvPicPr>
          <p:cNvPr id="28" name="Imagen 27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DF4A1C1F-BDA8-770B-9615-510DACFB78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58899" y="4883664"/>
            <a:ext cx="1037980" cy="311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31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32B6B98-7E56-2B88-210C-CC797AB5B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9058" y="1570997"/>
            <a:ext cx="3600450" cy="466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Verificar</a:t>
            </a:r>
            <a:r>
              <a:rPr lang="en-CA" dirty="0"/>
              <a:t> la </a:t>
            </a:r>
            <a:r>
              <a:rPr lang="en-CA" dirty="0" err="1"/>
              <a:t>correcta</a:t>
            </a:r>
            <a:r>
              <a:rPr lang="en-CA" dirty="0"/>
              <a:t> </a:t>
            </a:r>
            <a:r>
              <a:rPr lang="en-CA" dirty="0" err="1"/>
              <a:t>instalación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375646"/>
            <a:ext cx="3943350" cy="46691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Si las extensiones se han instalado correctamente, debería ver nuevos módulos en el navegador de módulos, en la categoría IGT, una nueva categoría "Secuencias".</a:t>
            </a:r>
          </a:p>
        </p:txBody>
      </p:sp>
      <p:sp>
        <p:nvSpPr>
          <p:cNvPr id="9" name="Rectangle 8"/>
          <p:cNvSpPr/>
          <p:nvPr/>
        </p:nvSpPr>
        <p:spPr>
          <a:xfrm>
            <a:off x="6240679" y="1593854"/>
            <a:ext cx="2172163" cy="36961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814250" y="1178616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1.</a:t>
            </a:r>
          </a:p>
        </p:txBody>
      </p:sp>
      <p:pic>
        <p:nvPicPr>
          <p:cNvPr id="11" name="Imagen 10" descr="Interfaz de usuario gráfica, Texto, Aplicación, Chat o mensaje de texto&#10;&#10;El contenido generado por IA puede ser incorrecto.">
            <a:extLst>
              <a:ext uri="{FF2B5EF4-FFF2-40B4-BE49-F238E27FC236}">
                <a16:creationId xmlns:a16="http://schemas.microsoft.com/office/drawing/2014/main" id="{6509F99F-E73F-43DE-DA38-9CCB71216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7519" y="2609580"/>
            <a:ext cx="3943530" cy="1106877"/>
          </a:xfrm>
          <a:prstGeom prst="rect">
            <a:avLst/>
          </a:prstGeom>
        </p:spPr>
      </p:pic>
      <p:pic>
        <p:nvPicPr>
          <p:cNvPr id="12" name="Imagen 11" descr="Interfaz de usuario gráfica, Aplicación&#10;&#10;El contenido generado por IA puede ser incorrecto.">
            <a:extLst>
              <a:ext uri="{FF2B5EF4-FFF2-40B4-BE49-F238E27FC236}">
                <a16:creationId xmlns:a16="http://schemas.microsoft.com/office/drawing/2014/main" id="{07C5E3E1-A691-C5DC-4E73-C7703A9F6D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1575" y="4106532"/>
            <a:ext cx="4191001" cy="136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98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CA" dirty="0"/>
            </a:br>
            <a:r>
              <a:rPr lang="en-CA" dirty="0" err="1"/>
              <a:t>Cómo</a:t>
            </a:r>
            <a:r>
              <a:rPr lang="en-CA" dirty="0"/>
              <a:t> acceder a versions </a:t>
            </a:r>
            <a:r>
              <a:rPr lang="en-CA" dirty="0" err="1"/>
              <a:t>anteriores</a:t>
            </a:r>
            <a:r>
              <a:rPr lang="en-CA" dirty="0"/>
              <a:t> de Slicer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Slicer es un software en continua evolución. Para algunas funciones, es posible que se necesite una versión de una fecha específica.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Las versiones anteriores de Slicer están disponibles en Slicer Cdash: </a:t>
            </a:r>
            <a:r>
              <a:rPr lang="es-MX" sz="2400" b="0" i="0" u="none" strike="noStrike" dirty="0">
                <a:solidFill>
                  <a:srgbClr val="000000"/>
                </a:solidFill>
                <a:effectLst/>
                <a:hlinkClick r:id="rId2"/>
              </a:rPr>
              <a:t>http://slicer.cdash.org/index.php?project=Slicer4</a:t>
            </a:r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 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Haga clic en el menú Calendario para seleccionar una fecha específica.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Haga clic en el paquete amarillo para descargar el instalador.</a:t>
            </a:r>
          </a:p>
          <a:p>
            <a:pPr marL="0" indent="0" algn="l">
              <a:buNone/>
            </a:pPr>
            <a:endParaRPr lang="es-MX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927" y="4434492"/>
            <a:ext cx="6988146" cy="1623201"/>
          </a:xfrm>
          <a:prstGeom prst="rect">
            <a:avLst/>
          </a:prstGeom>
        </p:spPr>
      </p:pic>
      <p:sp>
        <p:nvSpPr>
          <p:cNvPr id="9" name="Right Arrow 10"/>
          <p:cNvSpPr/>
          <p:nvPr/>
        </p:nvSpPr>
        <p:spPr>
          <a:xfrm rot="10800000" flipH="1">
            <a:off x="1673158" y="5365362"/>
            <a:ext cx="456328" cy="23854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10"/>
          <p:cNvSpPr/>
          <p:nvPr/>
        </p:nvSpPr>
        <p:spPr>
          <a:xfrm rot="10800000" flipH="1">
            <a:off x="1673157" y="5938423"/>
            <a:ext cx="456328" cy="23854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9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AEEC3C-57F5-458C-A259-BEA2AFF0D77B}" vid="{F032F1CB-9777-488E-B287-8CA49E564C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8f7cbb-c9e9-450d-82ba-91729ba27895" xsi:nil="true"/>
    <lcf76f155ced4ddcb4097134ff3c332f xmlns="da2f274f-5e6c-4126-98a1-686d90f0b62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4F178DD8AD5D42B7E54A64C7A32259" ma:contentTypeVersion="13" ma:contentTypeDescription="Create a new document." ma:contentTypeScope="" ma:versionID="54b40138b4a9bf238731f94c1d996c9a">
  <xsd:schema xmlns:xsd="http://www.w3.org/2001/XMLSchema" xmlns:xs="http://www.w3.org/2001/XMLSchema" xmlns:p="http://schemas.microsoft.com/office/2006/metadata/properties" xmlns:ns2="da2f274f-5e6c-4126-98a1-686d90f0b627" xmlns:ns3="098f7cbb-c9e9-450d-82ba-91729ba27895" targetNamespace="http://schemas.microsoft.com/office/2006/metadata/properties" ma:root="true" ma:fieldsID="aa3fc28c7022aeac332799341cfdc5e2" ns2:_="" ns3:_="">
    <xsd:import namespace="da2f274f-5e6c-4126-98a1-686d90f0b627"/>
    <xsd:import namespace="098f7cbb-c9e9-450d-82ba-91729ba278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f274f-5e6c-4126-98a1-686d90f0b6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53b1c0-f410-437d-8ee7-1cf68b209f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f7cbb-c9e9-450d-82ba-91729ba278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5634cb3-39a3-428d-b4a9-80f5fed272d9}" ma:internalName="TaxCatchAll" ma:showField="CatchAllData" ma:web="098f7cbb-c9e9-450d-82ba-91729ba278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B7C198-D3C9-44DE-A1AB-0B3B182E3AF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EA0ABAD-B5AD-4961-859A-873C5F84B7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1A635F-CD85-4A48-A870-9FE75C7D6FB3}"/>
</file>

<file path=docProps/app.xml><?xml version="1.0" encoding="utf-8"?>
<Properties xmlns="http://schemas.openxmlformats.org/officeDocument/2006/extended-properties" xmlns:vt="http://schemas.openxmlformats.org/officeDocument/2006/docPropsVTypes">
  <Template>SlicerIGT-TutorialTemplate</Template>
  <TotalTime>1713</TotalTime>
  <Words>612</Words>
  <Application>Microsoft Office PowerPoint</Application>
  <PresentationFormat>Presentación en pantalla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Office Theme</vt:lpstr>
      <vt:lpstr>Instalación del software</vt:lpstr>
      <vt:lpstr>Dos aplicaciones independientes</vt:lpstr>
      <vt:lpstr> Necesidades del software según el tipo de uso </vt:lpstr>
      <vt:lpstr>Pre-requisitos</vt:lpstr>
      <vt:lpstr>Instalar la aplicación 3D Slicer </vt:lpstr>
      <vt:lpstr>Intalar PLUS (opcional)</vt:lpstr>
      <vt:lpstr>Instalar las extensiones de Slicer</vt:lpstr>
      <vt:lpstr>Verificar la correcta instalación</vt:lpstr>
      <vt:lpstr> Cómo acceder a versions anteriores de Slicer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Tamas Ungi</dc:creator>
  <cp:lastModifiedBy>Valeria Gomez Valdes</cp:lastModifiedBy>
  <cp:revision>62</cp:revision>
  <dcterms:created xsi:type="dcterms:W3CDTF">2014-04-04T16:52:35Z</dcterms:created>
  <dcterms:modified xsi:type="dcterms:W3CDTF">2025-10-01T15:28:00Z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0x010100EC4F178DD8AD5D42B7E54A64C7A32259</vt:lpwstr>
  </property>
</Properties>
</file>