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9A6002-D6C4-9C6A-4B99-0C02C916C6B5}" v="112" dt="2025-10-01T15:57:05.7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1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rique Hernandez Laredo" userId="S::ehernandezl@uaemex.mx::0a776dbf-440b-483b-8adc-ce2eaa375c6c" providerId="AD" clId="Web-{5A9A6002-D6C4-9C6A-4B99-0C02C916C6B5}"/>
    <pc:docChg chg="addSld delSld modSld">
      <pc:chgData name="Enrique Hernandez Laredo" userId="S::ehernandezl@uaemex.mx::0a776dbf-440b-483b-8adc-ce2eaa375c6c" providerId="AD" clId="Web-{5A9A6002-D6C4-9C6A-4B99-0C02C916C6B5}" dt="2025-10-01T15:57:05.726" v="105"/>
      <pc:docMkLst>
        <pc:docMk/>
      </pc:docMkLst>
      <pc:sldChg chg="addSp delSp modSp">
        <pc:chgData name="Enrique Hernandez Laredo" userId="S::ehernandezl@uaemex.mx::0a776dbf-440b-483b-8adc-ce2eaa375c6c" providerId="AD" clId="Web-{5A9A6002-D6C4-9C6A-4B99-0C02C916C6B5}" dt="2025-10-01T15:36:26.245" v="15" actId="1076"/>
        <pc:sldMkLst>
          <pc:docMk/>
          <pc:sldMk cId="199115864" sldId="257"/>
        </pc:sldMkLst>
        <pc:spChg chg="mod">
          <ac:chgData name="Enrique Hernandez Laredo" userId="S::ehernandezl@uaemex.mx::0a776dbf-440b-483b-8adc-ce2eaa375c6c" providerId="AD" clId="Web-{5A9A6002-D6C4-9C6A-4B99-0C02C916C6B5}" dt="2025-10-01T15:35:47.354" v="8" actId="1076"/>
          <ac:spMkLst>
            <pc:docMk/>
            <pc:sldMk cId="199115864" sldId="257"/>
            <ac:spMk id="3" creationId="{00000000-0000-0000-0000-000000000000}"/>
          </ac:spMkLst>
        </pc:spChg>
        <pc:picChg chg="del">
          <ac:chgData name="Enrique Hernandez Laredo" userId="S::ehernandezl@uaemex.mx::0a776dbf-440b-483b-8adc-ce2eaa375c6c" providerId="AD" clId="Web-{5A9A6002-D6C4-9C6A-4B99-0C02C916C6B5}" dt="2025-10-01T15:35:19.150" v="0"/>
          <ac:picMkLst>
            <pc:docMk/>
            <pc:sldMk cId="199115864" sldId="257"/>
            <ac:picMk id="5" creationId="{00000000-0000-0000-0000-000000000000}"/>
          </ac:picMkLst>
        </pc:picChg>
        <pc:picChg chg="add mod modCrop">
          <ac:chgData name="Enrique Hernandez Laredo" userId="S::ehernandezl@uaemex.mx::0a776dbf-440b-483b-8adc-ce2eaa375c6c" providerId="AD" clId="Web-{5A9A6002-D6C4-9C6A-4B99-0C02C916C6B5}" dt="2025-10-01T15:36:26.245" v="15" actId="1076"/>
          <ac:picMkLst>
            <pc:docMk/>
            <pc:sldMk cId="199115864" sldId="257"/>
            <ac:picMk id="10" creationId="{30554E05-39B0-E26D-6E75-D48399B442A8}"/>
          </ac:picMkLst>
        </pc:picChg>
      </pc:sldChg>
      <pc:sldChg chg="addSp delSp modSp">
        <pc:chgData name="Enrique Hernandez Laredo" userId="S::ehernandezl@uaemex.mx::0a776dbf-440b-483b-8adc-ce2eaa375c6c" providerId="AD" clId="Web-{5A9A6002-D6C4-9C6A-4B99-0C02C916C6B5}" dt="2025-10-01T15:50:44.832" v="60" actId="14100"/>
        <pc:sldMkLst>
          <pc:docMk/>
          <pc:sldMk cId="4140427666" sldId="258"/>
        </pc:sldMkLst>
        <pc:picChg chg="add del">
          <ac:chgData name="Enrique Hernandez Laredo" userId="S::ehernandezl@uaemex.mx::0a776dbf-440b-483b-8adc-ce2eaa375c6c" providerId="AD" clId="Web-{5A9A6002-D6C4-9C6A-4B99-0C02C916C6B5}" dt="2025-10-01T15:37:07.339" v="17"/>
          <ac:picMkLst>
            <pc:docMk/>
            <pc:sldMk cId="4140427666" sldId="258"/>
            <ac:picMk id="5" creationId="{00000000-0000-0000-0000-000000000000}"/>
          </ac:picMkLst>
        </pc:picChg>
        <pc:picChg chg="add mod">
          <ac:chgData name="Enrique Hernandez Laredo" userId="S::ehernandezl@uaemex.mx::0a776dbf-440b-483b-8adc-ce2eaa375c6c" providerId="AD" clId="Web-{5A9A6002-D6C4-9C6A-4B99-0C02C916C6B5}" dt="2025-10-01T15:50:44.832" v="60" actId="14100"/>
          <ac:picMkLst>
            <pc:docMk/>
            <pc:sldMk cId="4140427666" sldId="258"/>
            <ac:picMk id="6" creationId="{2406151B-8BDC-A79A-0778-08A7E58D5C5D}"/>
          </ac:picMkLst>
        </pc:picChg>
        <pc:picChg chg="mod">
          <ac:chgData name="Enrique Hernandez Laredo" userId="S::ehernandezl@uaemex.mx::0a776dbf-440b-483b-8adc-ce2eaa375c6c" providerId="AD" clId="Web-{5A9A6002-D6C4-9C6A-4B99-0C02C916C6B5}" dt="2025-10-01T15:37:52.933" v="19" actId="1076"/>
          <ac:picMkLst>
            <pc:docMk/>
            <pc:sldMk cId="4140427666" sldId="258"/>
            <ac:picMk id="1026" creationId="{00000000-0000-0000-0000-000000000000}"/>
          </ac:picMkLst>
        </pc:picChg>
      </pc:sldChg>
      <pc:sldChg chg="modSp">
        <pc:chgData name="Enrique Hernandez Laredo" userId="S::ehernandezl@uaemex.mx::0a776dbf-440b-483b-8adc-ce2eaa375c6c" providerId="AD" clId="Web-{5A9A6002-D6C4-9C6A-4B99-0C02C916C6B5}" dt="2025-10-01T15:50:43.988" v="59" actId="20577"/>
        <pc:sldMkLst>
          <pc:docMk/>
          <pc:sldMk cId="273597443" sldId="261"/>
        </pc:sldMkLst>
        <pc:spChg chg="mod">
          <ac:chgData name="Enrique Hernandez Laredo" userId="S::ehernandezl@uaemex.mx::0a776dbf-440b-483b-8adc-ce2eaa375c6c" providerId="AD" clId="Web-{5A9A6002-D6C4-9C6A-4B99-0C02C916C6B5}" dt="2025-10-01T15:50:43.988" v="59" actId="20577"/>
          <ac:spMkLst>
            <pc:docMk/>
            <pc:sldMk cId="273597443" sldId="261"/>
            <ac:spMk id="3" creationId="{00000000-0000-0000-0000-000000000000}"/>
          </ac:spMkLst>
        </pc:spChg>
      </pc:sldChg>
      <pc:sldChg chg="del">
        <pc:chgData name="Enrique Hernandez Laredo" userId="S::ehernandezl@uaemex.mx::0a776dbf-440b-483b-8adc-ce2eaa375c6c" providerId="AD" clId="Web-{5A9A6002-D6C4-9C6A-4B99-0C02C916C6B5}" dt="2025-10-01T15:57:05.726" v="105"/>
        <pc:sldMkLst>
          <pc:docMk/>
          <pc:sldMk cId="3441692595" sldId="262"/>
        </pc:sldMkLst>
      </pc:sldChg>
      <pc:sldChg chg="addSp delSp modSp add replId">
        <pc:chgData name="Enrique Hernandez Laredo" userId="S::ehernandezl@uaemex.mx::0a776dbf-440b-483b-8adc-ce2eaa375c6c" providerId="AD" clId="Web-{5A9A6002-D6C4-9C6A-4B99-0C02C916C6B5}" dt="2025-10-01T15:56:49.225" v="104" actId="1076"/>
        <pc:sldMkLst>
          <pc:docMk/>
          <pc:sldMk cId="2352843823" sldId="264"/>
        </pc:sldMkLst>
        <pc:spChg chg="mod">
          <ac:chgData name="Enrique Hernandez Laredo" userId="S::ehernandezl@uaemex.mx::0a776dbf-440b-483b-8adc-ce2eaa375c6c" providerId="AD" clId="Web-{5A9A6002-D6C4-9C6A-4B99-0C02C916C6B5}" dt="2025-10-01T15:52:45.601" v="73" actId="1076"/>
          <ac:spMkLst>
            <pc:docMk/>
            <pc:sldMk cId="2352843823" sldId="264"/>
            <ac:spMk id="2" creationId="{8A179885-B663-0CCE-9E33-CE26F0654062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36.241" v="84" actId="1076"/>
          <ac:spMkLst>
            <pc:docMk/>
            <pc:sldMk cId="2352843823" sldId="264"/>
            <ac:spMk id="6" creationId="{BA9B42FD-E459-8FFD-6988-6F9DE10BE0D9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4:03.601" v="86" actId="1076"/>
          <ac:spMkLst>
            <pc:docMk/>
            <pc:sldMk cId="2352843823" sldId="264"/>
            <ac:spMk id="7" creationId="{7B08B694-0278-611E-DCEE-7E2ED4A244A1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15.507" v="77" actId="1076"/>
          <ac:spMkLst>
            <pc:docMk/>
            <pc:sldMk cId="2352843823" sldId="264"/>
            <ac:spMk id="9" creationId="{88928081-DD25-A746-1228-D084013EA33C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09.382" v="75" actId="1076"/>
          <ac:spMkLst>
            <pc:docMk/>
            <pc:sldMk cId="2352843823" sldId="264"/>
            <ac:spMk id="10" creationId="{03144948-5232-AB41-DF99-C459BD2231E4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4:11.772" v="88" actId="1076"/>
          <ac:spMkLst>
            <pc:docMk/>
            <pc:sldMk cId="2352843823" sldId="264"/>
            <ac:spMk id="12" creationId="{11785559-2991-0BAD-DFC7-491C39DADE92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44.069" v="101" actId="1076"/>
          <ac:spMkLst>
            <pc:docMk/>
            <pc:sldMk cId="2352843823" sldId="264"/>
            <ac:spMk id="14" creationId="{F554DAFC-F5FA-B248-1C4E-2B5518936B9D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49.210" v="103" actId="1076"/>
          <ac:spMkLst>
            <pc:docMk/>
            <pc:sldMk cId="2352843823" sldId="264"/>
            <ac:spMk id="15" creationId="{CDBE93F6-E5E2-B89F-08CC-0E38639DE89B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09.397" v="76" actId="1076"/>
          <ac:spMkLst>
            <pc:docMk/>
            <pc:sldMk cId="2352843823" sldId="264"/>
            <ac:spMk id="18" creationId="{6F072374-D594-B642-68BA-C20414040D68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15.522" v="78" actId="1076"/>
          <ac:spMkLst>
            <pc:docMk/>
            <pc:sldMk cId="2352843823" sldId="264"/>
            <ac:spMk id="19" creationId="{B9ACA81F-FEEF-820B-7370-E214495A1CF7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3:41.351" v="85" actId="1076"/>
          <ac:spMkLst>
            <pc:docMk/>
            <pc:sldMk cId="2352843823" sldId="264"/>
            <ac:spMk id="20" creationId="{CB10EFA0-5D33-5268-3C51-135E6F5EAAC3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4:03.616" v="87" actId="1076"/>
          <ac:spMkLst>
            <pc:docMk/>
            <pc:sldMk cId="2352843823" sldId="264"/>
            <ac:spMk id="21" creationId="{EBF8C863-B126-18AA-AE5E-6054CDA4ABE1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4:15.288" v="89" actId="1076"/>
          <ac:spMkLst>
            <pc:docMk/>
            <pc:sldMk cId="2352843823" sldId="264"/>
            <ac:spMk id="22" creationId="{A21A61A6-1650-61DD-6487-E13B65D6B008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49.225" v="104" actId="1076"/>
          <ac:spMkLst>
            <pc:docMk/>
            <pc:sldMk cId="2352843823" sldId="264"/>
            <ac:spMk id="23" creationId="{FA00A13F-42EB-9FFE-DFEB-ABDAE614A617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44.085" v="102" actId="1076"/>
          <ac:spMkLst>
            <pc:docMk/>
            <pc:sldMk cId="2352843823" sldId="264"/>
            <ac:spMk id="24" creationId="{1B9E5559-7C80-626A-4D90-990A9F3317AA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17.038" v="98" actId="1076"/>
          <ac:spMkLst>
            <pc:docMk/>
            <pc:sldMk cId="2352843823" sldId="264"/>
            <ac:spMk id="25" creationId="{805F7F38-863F-2965-81D5-F0DEDEB400F8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17.022" v="97" actId="1076"/>
          <ac:spMkLst>
            <pc:docMk/>
            <pc:sldMk cId="2352843823" sldId="264"/>
            <ac:spMk id="26" creationId="{FEE9FA3F-FEBC-A8CE-FEE4-93BE092A74CC}"/>
          </ac:spMkLst>
        </pc:spChg>
        <pc:spChg chg="mod">
          <ac:chgData name="Enrique Hernandez Laredo" userId="S::ehernandezl@uaemex.mx::0a776dbf-440b-483b-8adc-ce2eaa375c6c" providerId="AD" clId="Web-{5A9A6002-D6C4-9C6A-4B99-0C02C916C6B5}" dt="2025-10-01T15:56:17.054" v="99" actId="1076"/>
          <ac:spMkLst>
            <pc:docMk/>
            <pc:sldMk cId="2352843823" sldId="264"/>
            <ac:spMk id="27" creationId="{9E56EEA9-022F-89A9-5F8A-13E412ACC08D}"/>
          </ac:spMkLst>
        </pc:spChg>
        <pc:picChg chg="add mod ord">
          <ac:chgData name="Enrique Hernandez Laredo" userId="S::ehernandezl@uaemex.mx::0a776dbf-440b-483b-8adc-ce2eaa375c6c" providerId="AD" clId="Web-{5A9A6002-D6C4-9C6A-4B99-0C02C916C6B5}" dt="2025-10-01T15:52:48.554" v="74" actId="1076"/>
          <ac:picMkLst>
            <pc:docMk/>
            <pc:sldMk cId="2352843823" sldId="264"/>
            <ac:picMk id="3" creationId="{6FC6DB6F-D876-F2F5-A0A4-2E9D733E5B3D}"/>
          </ac:picMkLst>
        </pc:picChg>
        <pc:picChg chg="add mod ord">
          <ac:chgData name="Enrique Hernandez Laredo" userId="S::ehernandezl@uaemex.mx::0a776dbf-440b-483b-8adc-ce2eaa375c6c" providerId="AD" clId="Web-{5A9A6002-D6C4-9C6A-4B99-0C02C916C6B5}" dt="2025-10-01T15:56:22.897" v="100"/>
          <ac:picMkLst>
            <pc:docMk/>
            <pc:sldMk cId="2352843823" sldId="264"/>
            <ac:picMk id="5" creationId="{36E1F9E4-373F-5147-7468-696F799B22BD}"/>
          </ac:picMkLst>
        </pc:picChg>
        <pc:picChg chg="del">
          <ac:chgData name="Enrique Hernandez Laredo" userId="S::ehernandezl@uaemex.mx::0a776dbf-440b-483b-8adc-ce2eaa375c6c" providerId="AD" clId="Web-{5A9A6002-D6C4-9C6A-4B99-0C02C916C6B5}" dt="2025-10-01T15:52:08.038" v="63"/>
          <ac:picMkLst>
            <pc:docMk/>
            <pc:sldMk cId="2352843823" sldId="264"/>
            <ac:picMk id="8" creationId="{E5A2112C-9111-BE65-60D6-82DEE4860469}"/>
          </ac:picMkLst>
        </pc:picChg>
        <pc:picChg chg="del">
          <ac:chgData name="Enrique Hernandez Laredo" userId="S::ehernandezl@uaemex.mx::0a776dbf-440b-483b-8adc-ce2eaa375c6c" providerId="AD" clId="Web-{5A9A6002-D6C4-9C6A-4B99-0C02C916C6B5}" dt="2025-10-01T15:52:07.132" v="62"/>
          <ac:picMkLst>
            <pc:docMk/>
            <pc:sldMk cId="2352843823" sldId="264"/>
            <ac:picMk id="11" creationId="{40F32683-B7A6-3B10-ED27-E90D5C43D3EE}"/>
          </ac:picMkLst>
        </pc:picChg>
        <pc:picChg chg="del">
          <ac:chgData name="Enrique Hernandez Laredo" userId="S::ehernandezl@uaemex.mx::0a776dbf-440b-483b-8adc-ce2eaa375c6c" providerId="AD" clId="Web-{5A9A6002-D6C4-9C6A-4B99-0C02C916C6B5}" dt="2025-10-01T15:55:58.163" v="90"/>
          <ac:picMkLst>
            <pc:docMk/>
            <pc:sldMk cId="2352843823" sldId="264"/>
            <ac:picMk id="13" creationId="{12B25931-1B3E-BD0B-D8D2-2316820CD722}"/>
          </ac:picMkLst>
        </pc:picChg>
        <pc:picChg chg="mod">
          <ac:chgData name="Enrique Hernandez Laredo" userId="S::ehernandezl@uaemex.mx::0a776dbf-440b-483b-8adc-ce2eaa375c6c" providerId="AD" clId="Web-{5A9A6002-D6C4-9C6A-4B99-0C02C916C6B5}" dt="2025-10-01T15:56:16.991" v="95" actId="1076"/>
          <ac:picMkLst>
            <pc:docMk/>
            <pc:sldMk cId="2352843823" sldId="264"/>
            <ac:picMk id="16" creationId="{495260CA-ED27-49E8-FC32-9621FCB0F555}"/>
          </ac:picMkLst>
        </pc:picChg>
        <pc:picChg chg="mod">
          <ac:chgData name="Enrique Hernandez Laredo" userId="S::ehernandezl@uaemex.mx::0a776dbf-440b-483b-8adc-ce2eaa375c6c" providerId="AD" clId="Web-{5A9A6002-D6C4-9C6A-4B99-0C02C916C6B5}" dt="2025-10-01T15:56:17.007" v="96" actId="1076"/>
          <ac:picMkLst>
            <pc:docMk/>
            <pc:sldMk cId="2352843823" sldId="264"/>
            <ac:picMk id="17" creationId="{7EE3CFB6-9971-9441-C931-D66C39F4F9D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820B5-36C0-4794-9E01-220C2D3A21D1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C5FD-8DBC-4524-99EA-FCD3D8A86D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3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49910" y="3831150"/>
            <a:ext cx="5651090" cy="1426649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SlicerIGT</a:t>
            </a:r>
            <a:r>
              <a:rPr lang="en-US" dirty="0"/>
              <a:t> Tutorial Series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1080626" y="3602038"/>
            <a:ext cx="1269284" cy="92406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163096" y="3716594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2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74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0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6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81100"/>
            <a:ext cx="7886700" cy="4995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3501" y="6356351"/>
            <a:ext cx="478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en-CA" dirty="0" err="1"/>
              <a:t>SlicerIGT</a:t>
            </a:r>
            <a:r>
              <a:rPr lang="en-CA" dirty="0"/>
              <a:t> Tutorial Series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slicer.org/wiki/Modules:Models-Documenta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255" y="1749369"/>
            <a:ext cx="7772400" cy="2387600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 err="1"/>
              <a:t>Modelos</a:t>
            </a:r>
            <a:r>
              <a:rPr lang="en-US" dirty="0"/>
              <a:t> de </a:t>
            </a:r>
            <a:r>
              <a:rPr lang="en-US" dirty="0" err="1"/>
              <a:t>herramientas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Serie de </a:t>
            </a:r>
            <a:r>
              <a:rPr lang="en-US" dirty="0" err="1"/>
              <a:t>tutoriales</a:t>
            </a:r>
            <a:r>
              <a:rPr lang="en-US" dirty="0"/>
              <a:t> de </a:t>
            </a:r>
            <a:r>
              <a:rPr lang="en-US" dirty="0" err="1"/>
              <a:t>SlicerIGT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1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Crear</a:t>
            </a:r>
            <a:r>
              <a:rPr lang="en-US" dirty="0"/>
              <a:t> </a:t>
            </a:r>
            <a:r>
              <a:rPr lang="en-US" dirty="0" err="1"/>
              <a:t>modelos</a:t>
            </a:r>
            <a:r>
              <a:rPr lang="en-US" dirty="0"/>
              <a:t> simples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410" y="1160780"/>
            <a:ext cx="4749417" cy="4995863"/>
          </a:xfrm>
        </p:spPr>
        <p:txBody>
          <a:bodyPr>
            <a:normAutofit/>
          </a:bodyPr>
          <a:lstStyle/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Seleccionar módulo IGT / Crear modelos 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Utilice el widget del módulo de la izquierda para crear modelos sencillos con parámetros de tamaño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 En el modelo del sistema de coordenadas, X está marcado con una punta de flecha, Y y Z se definen si se asume la orientación a la derecha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610" y="3437261"/>
            <a:ext cx="2103011" cy="20506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57950" y="531013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53314" y="431817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0462" y="3394619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Z</a:t>
            </a:r>
          </a:p>
        </p:txBody>
      </p:sp>
      <p:pic>
        <p:nvPicPr>
          <p:cNvPr id="10" name="Imagen 9" descr="Interfaz de usuario gráfica, Texto, Aplicación, Chat o mensaje de texto&#10;&#10;El contenido generado por IA puede ser incorrecto.">
            <a:extLst>
              <a:ext uri="{FF2B5EF4-FFF2-40B4-BE49-F238E27FC236}">
                <a16:creationId xmlns:a16="http://schemas.microsoft.com/office/drawing/2014/main" id="{30554E05-39B0-E26D-6E75-D48399B442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9" t="7634" r="9203" b="-1600"/>
          <a:stretch>
            <a:fillRect/>
          </a:stretch>
        </p:blipFill>
        <p:spPr>
          <a:xfrm>
            <a:off x="4669453" y="1007281"/>
            <a:ext cx="4339470" cy="119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 err="1"/>
              <a:t>Modelos</a:t>
            </a:r>
            <a:r>
              <a:rPr lang="en-CA" dirty="0"/>
              <a:t> de </a:t>
            </a:r>
            <a:r>
              <a:rPr lang="en-CA" dirty="0" err="1"/>
              <a:t>aguja</a:t>
            </a:r>
            <a:r>
              <a:rPr lang="en-CA" dirty="0"/>
              <a:t>/ </a:t>
            </a:r>
            <a:r>
              <a:rPr lang="en-CA" dirty="0" err="1"/>
              <a:t>lápices</a:t>
            </a:r>
            <a:r>
              <a:rPr lang="en-CA" dirty="0"/>
              <a:t> </a:t>
            </a:r>
            <a:r>
              <a:rPr lang="en-CA" dirty="0" err="1"/>
              <a:t>ópticos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81100"/>
            <a:ext cx="4717745" cy="4995863"/>
          </a:xfrm>
        </p:spPr>
        <p:txBody>
          <a:bodyPr>
            <a:normAutofit/>
          </a:bodyPr>
          <a:lstStyle/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Se pueden crear marcadores de profundidad opcionales para el modelo de aguja. Las marcas están separadas 10 mm entre sí, como en la mayoría de las agujas médicas.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Los modelos de agujas y los modelos de lápices ópticos apuntan convencionalmente hacia el eje Z.</a:t>
            </a:r>
          </a:p>
          <a:p>
            <a:pPr marL="0" indent="0" algn="l">
              <a:buNone/>
            </a:pPr>
            <a:endParaRPr lang="es-MX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395" y="1181100"/>
            <a:ext cx="3695238" cy="1152381"/>
          </a:xfrm>
          <a:prstGeom prst="rect">
            <a:avLst/>
          </a:prstGeom>
        </p:spPr>
      </p:pic>
      <p:pic>
        <p:nvPicPr>
          <p:cNvPr id="1026" name="Picture 2" descr="C:\Users\ungi\AppData\Local\Temp\SNAGHTMLb587c8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116" y="3254018"/>
            <a:ext cx="2789258" cy="1768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110640" y="3732002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67041" y="4794524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50543" y="5195670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>
                <a:solidFill>
                  <a:srgbClr val="0070C0"/>
                </a:solidFill>
              </a:rPr>
              <a:t>Z</a:t>
            </a:r>
          </a:p>
        </p:txBody>
      </p:sp>
      <p:cxnSp>
        <p:nvCxnSpPr>
          <p:cNvPr id="10" name="Straight Arrow Connector 9"/>
          <p:cNvCxnSpPr>
            <a:cxnSpLocks/>
          </p:cNvCxnSpPr>
          <p:nvPr/>
        </p:nvCxnSpPr>
        <p:spPr>
          <a:xfrm flipH="1">
            <a:off x="5655733" y="4836405"/>
            <a:ext cx="446030" cy="36777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 flipH="1" flipV="1">
            <a:off x="6087944" y="4047067"/>
            <a:ext cx="22696" cy="78933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>
            <a:off x="6128859" y="4827662"/>
            <a:ext cx="557494" cy="9143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2406151B-8BDC-A79A-0778-08A7E58D5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8268" y="1179195"/>
            <a:ext cx="3522345" cy="137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2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 err="1"/>
              <a:t>Cargar</a:t>
            </a:r>
            <a:r>
              <a:rPr lang="en-CA" dirty="0"/>
              <a:t> </a:t>
            </a:r>
            <a:r>
              <a:rPr lang="en-CA" dirty="0" err="1"/>
              <a:t>modelos</a:t>
            </a:r>
            <a:r>
              <a:rPr lang="en-CA" dirty="0"/>
              <a:t> del </a:t>
            </a:r>
            <a:r>
              <a:rPr lang="en-CA" dirty="0" err="1"/>
              <a:t>catálogo</a:t>
            </a:r>
            <a:r>
              <a:rPr lang="en-CA" dirty="0"/>
              <a:t> PLUS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Seleccione el módulo del navegador del catálogo de modelos </a:t>
            </a:r>
            <a:r>
              <a:rPr lang="es-MX" sz="2400" b="0" i="1" u="none" strike="noStrike" dirty="0">
                <a:solidFill>
                  <a:srgbClr val="000000"/>
                </a:solidFill>
                <a:effectLst/>
              </a:rPr>
              <a:t>IGT / Plus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Haga clic en </a:t>
            </a:r>
            <a:r>
              <a:rPr lang="es-MX" sz="2400" b="0" i="1" u="none" strike="noStrike" dirty="0">
                <a:solidFill>
                  <a:srgbClr val="000000"/>
                </a:solidFill>
                <a:effectLst/>
              </a:rPr>
              <a:t>Mostrar/ocultar catálogo 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para abrir el sitio web del catálogo de modelos PLUS.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Haga clic en los archivos </a:t>
            </a:r>
            <a:r>
              <a:rPr lang="es-MX" sz="2400" b="0" i="1" u="none" strike="noStrike" dirty="0">
                <a:solidFill>
                  <a:srgbClr val="000000"/>
                </a:solidFill>
                <a:effectLst/>
              </a:rPr>
              <a:t>.stl 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para descargar un modelo.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También hay disponibles archivos adicionales, por ejemplo, un volumen TC del modelo de columna vertebral.</a:t>
            </a:r>
          </a:p>
          <a:p>
            <a:pPr marL="0" indent="0" algn="l">
              <a:buNone/>
            </a:pPr>
            <a:endParaRPr lang="es-MX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4302880"/>
            <a:ext cx="3123809" cy="78095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211" y="4196503"/>
            <a:ext cx="4404139" cy="1980460"/>
          </a:xfrm>
          <a:prstGeom prst="rect">
            <a:avLst/>
          </a:prstGeom>
        </p:spPr>
      </p:pic>
      <p:sp>
        <p:nvSpPr>
          <p:cNvPr id="7" name="Arrow: Down 6"/>
          <p:cNvSpPr/>
          <p:nvPr/>
        </p:nvSpPr>
        <p:spPr>
          <a:xfrm>
            <a:off x="2280356" y="4018844"/>
            <a:ext cx="237066" cy="383823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Arrow: Down 7"/>
          <p:cNvSpPr/>
          <p:nvPr/>
        </p:nvSpPr>
        <p:spPr>
          <a:xfrm>
            <a:off x="2643506" y="4196503"/>
            <a:ext cx="237066" cy="383823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578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Crear</a:t>
            </a:r>
            <a:r>
              <a:rPr lang="en-CA" dirty="0"/>
              <a:t> </a:t>
            </a:r>
            <a:r>
              <a:rPr lang="en-CA" dirty="0" err="1"/>
              <a:t>modelos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software CAD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FreeCAD, SolidWorks, Blender, etc. 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Guardar en formato STL, las unidades deben ser milímetros. 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Cuando exporte el modelo en STL, elija y documente un sistema de coordenadas intuitivo.</a:t>
            </a:r>
          </a:p>
          <a:p>
            <a:pPr algn="l"/>
            <a:endParaRPr lang="es-MX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984" y="3295221"/>
            <a:ext cx="5078032" cy="275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0364"/>
            <a:ext cx="7886700" cy="634999"/>
          </a:xfrm>
        </p:spPr>
        <p:txBody>
          <a:bodyPr>
            <a:normAutofit fontScale="90000"/>
          </a:bodyPr>
          <a:lstStyle/>
          <a:p>
            <a:pPr algn="l"/>
            <a:br>
              <a:rPr lang="en-CA" dirty="0"/>
            </a:br>
            <a:r>
              <a:rPr lang="en-CA" dirty="0" err="1"/>
              <a:t>Modelos</a:t>
            </a:r>
            <a:r>
              <a:rPr lang="en-CA" dirty="0"/>
              <a:t> </a:t>
            </a:r>
            <a:r>
              <a:rPr lang="en-CA" dirty="0" err="1"/>
              <a:t>por</a:t>
            </a:r>
            <a:r>
              <a:rPr lang="en-CA" dirty="0"/>
              <a:t> </a:t>
            </a:r>
            <a:r>
              <a:rPr lang="en-CA" dirty="0" err="1"/>
              <a:t>segmentación</a:t>
            </a:r>
            <a:r>
              <a:rPr lang="en-CA" dirty="0"/>
              <a:t> de </a:t>
            </a:r>
            <a:r>
              <a:rPr lang="en-CA" dirty="0" err="1"/>
              <a:t>imágenes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0488"/>
            <a:ext cx="7886700" cy="499586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Cargue </a:t>
            </a:r>
            <a:r>
              <a:rPr lang="es-MX" b="1" i="0" u="none" strike="noStrike" dirty="0">
                <a:solidFill>
                  <a:srgbClr val="000000"/>
                </a:solidFill>
                <a:effectLst/>
              </a:rPr>
              <a:t>SkullPhantom1mm.nrrd 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desde la carpeta de datos del tutorial.</a:t>
            </a:r>
          </a:p>
          <a:p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Seleccione el módulo </a:t>
            </a:r>
            <a:r>
              <a:rPr lang="es-MX" b="0" i="1" u="none" strike="noStrike" dirty="0">
                <a:solidFill>
                  <a:srgbClr val="000000"/>
                </a:solidFill>
                <a:effectLst/>
              </a:rPr>
              <a:t>Editor de segmentos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Haga clic en </a:t>
            </a:r>
            <a:r>
              <a:rPr lang="es-MX" i="1" dirty="0">
                <a:solidFill>
                  <a:srgbClr val="000000"/>
                </a:solidFill>
              </a:rPr>
              <a:t>Añadir segmento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.</a:t>
            </a:r>
            <a:endParaRPr lang="es-MX" b="0" i="0" u="none" strike="noStrike" dirty="0">
              <a:solidFill>
                <a:srgbClr val="000000"/>
              </a:solidFill>
              <a:effectLst/>
              <a:ea typeface="Calibri"/>
              <a:cs typeface="Calibri"/>
            </a:endParaRP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Utilice las herramientas de segmentación </a:t>
            </a:r>
            <a:r>
              <a:rPr lang="es-MX" b="1" i="0" u="none" strike="noStrike" dirty="0">
                <a:solidFill>
                  <a:srgbClr val="000000"/>
                </a:solidFill>
                <a:effectLst/>
              </a:rPr>
              <a:t>(“Efectos”)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 para segmentar.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Sugerencia: los objetos escaneados por TC en el aire se pueden segmentar rápidamente utilizando el umbral seguido de las tijeras.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Seleccione el módulo </a:t>
            </a:r>
            <a:r>
              <a:rPr lang="es-MX" b="1" i="0" u="none" strike="noStrike" dirty="0">
                <a:solidFill>
                  <a:srgbClr val="000000"/>
                </a:solidFill>
                <a:effectLst/>
              </a:rPr>
              <a:t>Segmentaciones</a:t>
            </a:r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/>
            <a:r>
              <a:rPr lang="es-MX" b="0" i="0" u="none" strike="noStrike" dirty="0">
                <a:solidFill>
                  <a:srgbClr val="000000"/>
                </a:solidFill>
                <a:effectLst/>
              </a:rPr>
              <a:t>Exporte un nuevo modelo en el panel </a:t>
            </a:r>
            <a:r>
              <a:rPr lang="es-MX" b="1" i="0" u="none" strike="noStrike" dirty="0">
                <a:solidFill>
                  <a:srgbClr val="000000"/>
                </a:solidFill>
                <a:effectLst/>
              </a:rPr>
              <a:t>Exportar/importar segmentos.</a:t>
            </a:r>
          </a:p>
          <a:p>
            <a:pPr marL="0" indent="0" algn="l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7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8AFB2-0957-D8BB-D94A-1B7FE8690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36E1F9E4-373F-5147-7468-696F799B2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2515" y="771208"/>
            <a:ext cx="3646170" cy="2602865"/>
          </a:xfrm>
          <a:prstGeom prst="rect">
            <a:avLst/>
          </a:prstGeom>
        </p:spPr>
      </p:pic>
      <p:pic>
        <p:nvPicPr>
          <p:cNvPr id="3" name="Imagen 2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6FC6DB6F-D876-F2F5-A0A4-2E9D733E5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898" y="1270000"/>
            <a:ext cx="4011965" cy="50495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179885-B663-0CCE-9E33-CE26F065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4486"/>
            <a:ext cx="7886700" cy="634999"/>
          </a:xfrm>
        </p:spPr>
        <p:txBody>
          <a:bodyPr>
            <a:normAutofit fontScale="90000"/>
          </a:bodyPr>
          <a:lstStyle/>
          <a:p>
            <a:pPr algn="l"/>
            <a:br>
              <a:rPr lang="en-CA" dirty="0"/>
            </a:br>
            <a:r>
              <a:rPr lang="en-CA" dirty="0" err="1"/>
              <a:t>Modelo</a:t>
            </a:r>
            <a:r>
              <a:rPr lang="en-CA" dirty="0"/>
              <a:t> de </a:t>
            </a:r>
            <a:r>
              <a:rPr lang="en-CA" dirty="0" err="1"/>
              <a:t>cráneo</a:t>
            </a:r>
            <a:r>
              <a:rPr lang="en-CA" dirty="0"/>
              <a:t> a </a:t>
            </a:r>
            <a:r>
              <a:rPr lang="en-CA" dirty="0" err="1"/>
              <a:t>partir</a:t>
            </a:r>
            <a:r>
              <a:rPr lang="en-CA" dirty="0"/>
              <a:t> de la </a:t>
            </a:r>
            <a:r>
              <a:rPr lang="en-CA" dirty="0" err="1"/>
              <a:t>segmentación</a:t>
            </a:r>
            <a:r>
              <a:rPr lang="en-CA" dirty="0"/>
              <a:t>.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74A5A-81DB-C8A7-CE7B-221A80C8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7</a:t>
            </a:fld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BA9B42FD-E459-8FFD-6988-6F9DE10BE0D9}"/>
              </a:ext>
            </a:extLst>
          </p:cNvPr>
          <p:cNvSpPr/>
          <p:nvPr/>
        </p:nvSpPr>
        <p:spPr>
          <a:xfrm rot="8520000">
            <a:off x="944695" y="3335962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7B08B694-0278-611E-DCEE-7E2ED4A244A1}"/>
              </a:ext>
            </a:extLst>
          </p:cNvPr>
          <p:cNvSpPr/>
          <p:nvPr/>
        </p:nvSpPr>
        <p:spPr>
          <a:xfrm>
            <a:off x="1571229" y="4873567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88928081-DD25-A746-1228-D084013EA33C}"/>
              </a:ext>
            </a:extLst>
          </p:cNvPr>
          <p:cNvSpPr/>
          <p:nvPr/>
        </p:nvSpPr>
        <p:spPr>
          <a:xfrm>
            <a:off x="3228437" y="2591928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3144948-5232-AB41-DF99-C459BD2231E4}"/>
              </a:ext>
            </a:extLst>
          </p:cNvPr>
          <p:cNvSpPr/>
          <p:nvPr/>
        </p:nvSpPr>
        <p:spPr>
          <a:xfrm>
            <a:off x="793424" y="2570974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11785559-2991-0BAD-DFC7-491C39DADE92}"/>
              </a:ext>
            </a:extLst>
          </p:cNvPr>
          <p:cNvSpPr/>
          <p:nvPr/>
        </p:nvSpPr>
        <p:spPr>
          <a:xfrm>
            <a:off x="2554491" y="5633309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F554DAFC-F5FA-B248-1C4E-2B5518936B9D}"/>
              </a:ext>
            </a:extLst>
          </p:cNvPr>
          <p:cNvSpPr/>
          <p:nvPr/>
        </p:nvSpPr>
        <p:spPr>
          <a:xfrm>
            <a:off x="5167868" y="1473068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CDBE93F6-E5E2-B89F-08CC-0E38639DE89B}"/>
              </a:ext>
            </a:extLst>
          </p:cNvPr>
          <p:cNvSpPr/>
          <p:nvPr/>
        </p:nvSpPr>
        <p:spPr>
          <a:xfrm>
            <a:off x="5465656" y="2210107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95260CA-ED27-49E8-FC32-9621FCB0F5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1252" y="3512168"/>
            <a:ext cx="2088806" cy="193826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EE3CFB6-9971-9441-C931-D66C39F4F9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4810" y="4195247"/>
            <a:ext cx="1960540" cy="215275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F072374-D594-B642-68BA-C20414040D68}"/>
              </a:ext>
            </a:extLst>
          </p:cNvPr>
          <p:cNvSpPr txBox="1"/>
          <p:nvPr/>
        </p:nvSpPr>
        <p:spPr>
          <a:xfrm>
            <a:off x="761114" y="2279064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ACA81F-FEEF-820B-7370-E214495A1CF7}"/>
              </a:ext>
            </a:extLst>
          </p:cNvPr>
          <p:cNvSpPr txBox="1"/>
          <p:nvPr/>
        </p:nvSpPr>
        <p:spPr>
          <a:xfrm>
            <a:off x="3228437" y="2318255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10EFA0-5D33-5268-3C51-135E6F5EAAC3}"/>
              </a:ext>
            </a:extLst>
          </p:cNvPr>
          <p:cNvSpPr txBox="1"/>
          <p:nvPr/>
        </p:nvSpPr>
        <p:spPr>
          <a:xfrm>
            <a:off x="1127575" y="3656772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F8C863-B126-18AA-AE5E-6054CDA4ABE1}"/>
              </a:ext>
            </a:extLst>
          </p:cNvPr>
          <p:cNvSpPr txBox="1"/>
          <p:nvPr/>
        </p:nvSpPr>
        <p:spPr>
          <a:xfrm>
            <a:off x="1506610" y="4611768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1A61A6-1650-61DD-6487-E13B65D6B008}"/>
              </a:ext>
            </a:extLst>
          </p:cNvPr>
          <p:cNvSpPr txBox="1"/>
          <p:nvPr/>
        </p:nvSpPr>
        <p:spPr>
          <a:xfrm>
            <a:off x="2522181" y="5300759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00A13F-42EB-9FFE-DFEB-ABDAE614A617}"/>
              </a:ext>
            </a:extLst>
          </p:cNvPr>
          <p:cNvSpPr txBox="1"/>
          <p:nvPr/>
        </p:nvSpPr>
        <p:spPr>
          <a:xfrm>
            <a:off x="5455116" y="1910849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7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9E5559-7C80-626A-4D90-990A9F3317AA}"/>
              </a:ext>
            </a:extLst>
          </p:cNvPr>
          <p:cNvSpPr txBox="1"/>
          <p:nvPr/>
        </p:nvSpPr>
        <p:spPr>
          <a:xfrm>
            <a:off x="5167001" y="1177709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6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FEE9FA3F-FEBC-A8CE-FEE4-93BE092A74CC}"/>
              </a:ext>
            </a:extLst>
          </p:cNvPr>
          <p:cNvSpPr/>
          <p:nvPr/>
        </p:nvSpPr>
        <p:spPr>
          <a:xfrm rot="2622519">
            <a:off x="5951015" y="3501117"/>
            <a:ext cx="237067" cy="42897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5F7F38-863F-2965-81D5-F0DEDEB400F8}"/>
              </a:ext>
            </a:extLst>
          </p:cNvPr>
          <p:cNvSpPr txBox="1"/>
          <p:nvPr/>
        </p:nvSpPr>
        <p:spPr>
          <a:xfrm>
            <a:off x="6105821" y="3446620"/>
            <a:ext cx="30168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/>
              <a:t>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E56EEA9-022F-89A9-5F8A-13E412ACC08D}"/>
              </a:ext>
            </a:extLst>
          </p:cNvPr>
          <p:cNvSpPr txBox="1"/>
          <p:nvPr/>
        </p:nvSpPr>
        <p:spPr>
          <a:xfrm>
            <a:off x="7875319" y="5883336"/>
            <a:ext cx="796244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sz="320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35284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CA" dirty="0"/>
            </a:br>
            <a:r>
              <a:rPr lang="en-CA" dirty="0" err="1"/>
              <a:t>Modelos</a:t>
            </a:r>
            <a:r>
              <a:rPr lang="en-CA" dirty="0"/>
              <a:t> y </a:t>
            </a:r>
            <a:r>
              <a:rPr lang="en-CA" dirty="0" err="1"/>
              <a:t>nodos</a:t>
            </a:r>
            <a:r>
              <a:rPr lang="en-CA" dirty="0"/>
              <a:t> del </a:t>
            </a:r>
            <a:r>
              <a:rPr lang="en-CA" dirty="0" err="1"/>
              <a:t>modelo</a:t>
            </a:r>
            <a:r>
              <a:rPr lang="en-CA" dirty="0"/>
              <a:t> Slicer</a:t>
            </a:r>
            <a:br>
              <a:rPr lang="en-CA" dirty="0"/>
            </a:b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Los modelos son superficies delgadas/huecas, los objetos más comunes en los gráficos por computadora.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Slicer envuelve un objeto vtkMRMLModelNode alrededor de los modelos y mantiene las propiedades de visualización en vtkMRMLModelDisplayNode.</a:t>
            </a:r>
          </a:p>
          <a:p>
            <a:pPr algn="l"/>
            <a:r>
              <a:rPr lang="es-MX" sz="2400" b="0" i="0" u="none" strike="noStrike" dirty="0">
                <a:solidFill>
                  <a:srgbClr val="000000"/>
                </a:solidFill>
                <a:effectLst/>
                <a:hlinkClick r:id="rId2"/>
              </a:rPr>
              <a:t>https://www.slicer.org/wiki/Modules:Models-Documentation</a:t>
            </a:r>
            <a:r>
              <a:rPr lang="es-MX" sz="2400" b="0" i="0" u="none" strike="noStrike" dirty="0">
                <a:solidFill>
                  <a:srgbClr val="000000"/>
                </a:solidFill>
                <a:effectLst/>
              </a:rPr>
              <a:t> </a:t>
            </a:r>
          </a:p>
          <a:p>
            <a:pPr marL="0" indent="0" algn="l">
              <a:buNone/>
            </a:pPr>
            <a:endParaRPr lang="es-MX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s-MX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828"/>
          <a:stretch/>
        </p:blipFill>
        <p:spPr>
          <a:xfrm>
            <a:off x="1154708" y="4346411"/>
            <a:ext cx="1704943" cy="15853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1828"/>
          <a:stretch/>
        </p:blipFill>
        <p:spPr>
          <a:xfrm>
            <a:off x="3608561" y="4346411"/>
            <a:ext cx="1704943" cy="15853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t="1828"/>
          <a:stretch/>
        </p:blipFill>
        <p:spPr>
          <a:xfrm>
            <a:off x="6062414" y="4346409"/>
            <a:ext cx="1704943" cy="1585399"/>
          </a:xfrm>
          <a:prstGeom prst="rect">
            <a:avLst/>
          </a:prstGeom>
        </p:spPr>
      </p:pic>
      <p:sp>
        <p:nvSpPr>
          <p:cNvPr id="8" name="TextBox 6"/>
          <p:cNvSpPr txBox="1"/>
          <p:nvPr/>
        </p:nvSpPr>
        <p:spPr>
          <a:xfrm>
            <a:off x="1420068" y="5931810"/>
            <a:ext cx="11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dirty="0"/>
              <a:t>superficies</a:t>
            </a:r>
          </a:p>
        </p:txBody>
      </p:sp>
      <p:sp>
        <p:nvSpPr>
          <p:cNvPr id="9" name="TextBox 7"/>
          <p:cNvSpPr txBox="1"/>
          <p:nvPr/>
        </p:nvSpPr>
        <p:spPr>
          <a:xfrm>
            <a:off x="4106357" y="5931810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dirty="0" err="1"/>
              <a:t>líneas</a:t>
            </a:r>
            <a:endParaRPr lang="en-CA" dirty="0"/>
          </a:p>
        </p:txBody>
      </p:sp>
      <p:sp>
        <p:nvSpPr>
          <p:cNvPr id="10" name="TextBox 8"/>
          <p:cNvSpPr txBox="1"/>
          <p:nvPr/>
        </p:nvSpPr>
        <p:spPr>
          <a:xfrm>
            <a:off x="6507088" y="5931810"/>
            <a:ext cx="834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dirty="0"/>
              <a:t>puntos</a:t>
            </a:r>
          </a:p>
        </p:txBody>
      </p:sp>
    </p:spTree>
    <p:extLst>
      <p:ext uri="{BB962C8B-B14F-4D97-AF65-F5344CB8AC3E}">
        <p14:creationId xmlns:p14="http://schemas.microsoft.com/office/powerpoint/2010/main" val="2373496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AEEC3C-57F5-458C-A259-BEA2AFF0D77B}" vid="{F032F1CB-9777-488E-B287-8CA49E564C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8f7cbb-c9e9-450d-82ba-91729ba27895" xsi:nil="true"/>
    <lcf76f155ced4ddcb4097134ff3c332f xmlns="da2f274f-5e6c-4126-98a1-686d90f0b62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4F178DD8AD5D42B7E54A64C7A32259" ma:contentTypeVersion="13" ma:contentTypeDescription="Create a new document." ma:contentTypeScope="" ma:versionID="54b40138b4a9bf238731f94c1d996c9a">
  <xsd:schema xmlns:xsd="http://www.w3.org/2001/XMLSchema" xmlns:xs="http://www.w3.org/2001/XMLSchema" xmlns:p="http://schemas.microsoft.com/office/2006/metadata/properties" xmlns:ns2="da2f274f-5e6c-4126-98a1-686d90f0b627" xmlns:ns3="098f7cbb-c9e9-450d-82ba-91729ba27895" targetNamespace="http://schemas.microsoft.com/office/2006/metadata/properties" ma:root="true" ma:fieldsID="aa3fc28c7022aeac332799341cfdc5e2" ns2:_="" ns3:_="">
    <xsd:import namespace="da2f274f-5e6c-4126-98a1-686d90f0b627"/>
    <xsd:import namespace="098f7cbb-c9e9-450d-82ba-91729ba278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f274f-5e6c-4126-98a1-686d90f0b6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53b1c0-f410-437d-8ee7-1cf68b209f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f7cbb-c9e9-450d-82ba-91729ba278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634cb3-39a3-428d-b4a9-80f5fed272d9}" ma:internalName="TaxCatchAll" ma:showField="CatchAllData" ma:web="098f7cbb-c9e9-450d-82ba-91729ba278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44B219-9AC9-4001-B0D8-D78922BD96B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D342A5A-A6D8-4927-9E39-7D7C5988B3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8BAE69-145A-48DC-9359-EF7DC776F877}"/>
</file>

<file path=docProps/app.xml><?xml version="1.0" encoding="utf-8"?>
<Properties xmlns="http://schemas.openxmlformats.org/officeDocument/2006/extended-properties" xmlns:vt="http://schemas.openxmlformats.org/officeDocument/2006/docPropsVTypes">
  <Template>SlicerIGT-TutorialTemplate</Template>
  <TotalTime>4766</TotalTime>
  <Words>406</Words>
  <Application>Microsoft Office PowerPoint</Application>
  <PresentationFormat>Presentación en pantalla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 Modelos de herramientas </vt:lpstr>
      <vt:lpstr>Crear modelos simples</vt:lpstr>
      <vt:lpstr> Modelos de aguja/ lápices ópticos </vt:lpstr>
      <vt:lpstr> Cargar modelos del catálogo PLUS </vt:lpstr>
      <vt:lpstr>Crear modelos en software CAD</vt:lpstr>
      <vt:lpstr> Modelos por segmentación de imágenes </vt:lpstr>
      <vt:lpstr> Modelo de cráneo a partir de la segmentación. </vt:lpstr>
      <vt:lpstr> Modelos y nodos del modelo Slicer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Tamas Ungi</dc:creator>
  <cp:lastModifiedBy>Valeria Gomez Valdes</cp:lastModifiedBy>
  <cp:revision>61</cp:revision>
  <dcterms:created xsi:type="dcterms:W3CDTF">2014-04-04T16:52:35Z</dcterms:created>
  <dcterms:modified xsi:type="dcterms:W3CDTF">2025-10-01T15:57:14Z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0x010100EC4F178DD8AD5D42B7E54A64C7A32259</vt:lpwstr>
  </property>
</Properties>
</file>