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DF680-2C9C-BF9B-A9FC-88C426045E71}" v="187" dt="2025-11-18T05:54:3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serrat Rios Hernandez" userId="S::mriosh623@alumno.uaemex.mx::32caf045-7843-489a-8d2f-5338e2accd11" providerId="AD" clId="Web-{EB6DF680-2C9C-BF9B-A9FC-88C426045E71}"/>
    <pc:docChg chg="modSld">
      <pc:chgData name="Monserrat Rios Hernandez" userId="S::mriosh623@alumno.uaemex.mx::32caf045-7843-489a-8d2f-5338e2accd11" providerId="AD" clId="Web-{EB6DF680-2C9C-BF9B-A9FC-88C426045E71}" dt="2025-11-18T05:54:38.326" v="190" actId="1076"/>
      <pc:docMkLst>
        <pc:docMk/>
      </pc:docMkLst>
      <pc:sldChg chg="addSp delSp modSp">
        <pc:chgData name="Monserrat Rios Hernandez" userId="S::mriosh623@alumno.uaemex.mx::32caf045-7843-489a-8d2f-5338e2accd11" providerId="AD" clId="Web-{EB6DF680-2C9C-BF9B-A9FC-88C426045E71}" dt="2025-11-18T05:35:55.973" v="105" actId="1076"/>
        <pc:sldMkLst>
          <pc:docMk/>
          <pc:sldMk cId="3211149521" sldId="258"/>
        </pc:sldMkLst>
        <pc:spChg chg="mod">
          <ac:chgData name="Monserrat Rios Hernandez" userId="S::mriosh623@alumno.uaemex.mx::32caf045-7843-489a-8d2f-5338e2accd11" providerId="AD" clId="Web-{EB6DF680-2C9C-BF9B-A9FC-88C426045E71}" dt="2025-11-18T05:32:18.798" v="42" actId="20577"/>
          <ac:spMkLst>
            <pc:docMk/>
            <pc:sldMk cId="3211149521" sldId="258"/>
            <ac:spMk id="3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35:51.613" v="103" actId="1076"/>
          <ac:spMkLst>
            <pc:docMk/>
            <pc:sldMk cId="3211149521" sldId="258"/>
            <ac:spMk id="7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35:53.910" v="104" actId="1076"/>
          <ac:spMkLst>
            <pc:docMk/>
            <pc:sldMk cId="3211149521" sldId="258"/>
            <ac:spMk id="8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35:55.973" v="105" actId="1076"/>
          <ac:spMkLst>
            <pc:docMk/>
            <pc:sldMk cId="3211149521" sldId="258"/>
            <ac:spMk id="9" creationId="{00000000-0000-0000-0000-000000000000}"/>
          </ac:spMkLst>
        </pc:spChg>
        <pc:picChg chg="add del">
          <ac:chgData name="Monserrat Rios Hernandez" userId="S::mriosh623@alumno.uaemex.mx::32caf045-7843-489a-8d2f-5338e2accd11" providerId="AD" clId="Web-{EB6DF680-2C9C-BF9B-A9FC-88C426045E71}" dt="2025-11-18T05:35:20.628" v="99"/>
          <ac:picMkLst>
            <pc:docMk/>
            <pc:sldMk cId="3211149521" sldId="258"/>
            <ac:picMk id="5" creationId="{00000000-0000-0000-0000-000000000000}"/>
          </ac:picMkLst>
        </pc:picChg>
        <pc:picChg chg="add del mod">
          <ac:chgData name="Monserrat Rios Hernandez" userId="S::mriosh623@alumno.uaemex.mx::32caf045-7843-489a-8d2f-5338e2accd11" providerId="AD" clId="Web-{EB6DF680-2C9C-BF9B-A9FC-88C426045E71}" dt="2025-11-18T05:34:30.675" v="87"/>
          <ac:picMkLst>
            <pc:docMk/>
            <pc:sldMk cId="3211149521" sldId="258"/>
            <ac:picMk id="10" creationId="{1EC366FD-68E4-6B5C-2B11-340451DCC46A}"/>
          </ac:picMkLst>
        </pc:picChg>
        <pc:picChg chg="add mod ord">
          <ac:chgData name="Monserrat Rios Hernandez" userId="S::mriosh623@alumno.uaemex.mx::32caf045-7843-489a-8d2f-5338e2accd11" providerId="AD" clId="Web-{EB6DF680-2C9C-BF9B-A9FC-88C426045E71}" dt="2025-11-18T05:35:46.379" v="102" actId="1076"/>
          <ac:picMkLst>
            <pc:docMk/>
            <pc:sldMk cId="3211149521" sldId="258"/>
            <ac:picMk id="11" creationId="{0B3E1D55-9150-95C2-92DF-5C601652D401}"/>
          </ac:picMkLst>
        </pc:picChg>
      </pc:sldChg>
      <pc:sldChg chg="addSp delSp modSp">
        <pc:chgData name="Monserrat Rios Hernandez" userId="S::mriosh623@alumno.uaemex.mx::32caf045-7843-489a-8d2f-5338e2accd11" providerId="AD" clId="Web-{EB6DF680-2C9C-BF9B-A9FC-88C426045E71}" dt="2025-11-18T05:36:52.958" v="112" actId="1076"/>
        <pc:sldMkLst>
          <pc:docMk/>
          <pc:sldMk cId="2863644347" sldId="259"/>
        </pc:sldMkLst>
        <pc:spChg chg="mod">
          <ac:chgData name="Monserrat Rios Hernandez" userId="S::mriosh623@alumno.uaemex.mx::32caf045-7843-489a-8d2f-5338e2accd11" providerId="AD" clId="Web-{EB6DF680-2C9C-BF9B-A9FC-88C426045E71}" dt="2025-11-18T05:34:35.862" v="90" actId="20577"/>
          <ac:spMkLst>
            <pc:docMk/>
            <pc:sldMk cId="2863644347" sldId="259"/>
            <ac:spMk id="3" creationId="{00000000-0000-0000-0000-000000000000}"/>
          </ac:spMkLst>
        </pc:spChg>
        <pc:picChg chg="del">
          <ac:chgData name="Monserrat Rios Hernandez" userId="S::mriosh623@alumno.uaemex.mx::32caf045-7843-489a-8d2f-5338e2accd11" providerId="AD" clId="Web-{EB6DF680-2C9C-BF9B-A9FC-88C426045E71}" dt="2025-11-18T05:36:49.911" v="111"/>
          <ac:picMkLst>
            <pc:docMk/>
            <pc:sldMk cId="2863644347" sldId="259"/>
            <ac:picMk id="6" creationId="{00000000-0000-0000-0000-000000000000}"/>
          </ac:picMkLst>
        </pc:picChg>
        <pc:picChg chg="add mod">
          <ac:chgData name="Monserrat Rios Hernandez" userId="S::mriosh623@alumno.uaemex.mx::32caf045-7843-489a-8d2f-5338e2accd11" providerId="AD" clId="Web-{EB6DF680-2C9C-BF9B-A9FC-88C426045E71}" dt="2025-11-18T05:36:52.958" v="112" actId="1076"/>
          <ac:picMkLst>
            <pc:docMk/>
            <pc:sldMk cId="2863644347" sldId="259"/>
            <ac:picMk id="7" creationId="{D9D9F828-92C4-F7F2-FB53-7F400C72F9FE}"/>
          </ac:picMkLst>
        </pc:picChg>
      </pc:sldChg>
      <pc:sldChg chg="addSp delSp modSp">
        <pc:chgData name="Monserrat Rios Hernandez" userId="S::mriosh623@alumno.uaemex.mx::32caf045-7843-489a-8d2f-5338e2accd11" providerId="AD" clId="Web-{EB6DF680-2C9C-BF9B-A9FC-88C426045E71}" dt="2025-11-18T05:52:08.215" v="172"/>
        <pc:sldMkLst>
          <pc:docMk/>
          <pc:sldMk cId="391131688" sldId="262"/>
        </pc:sldMkLst>
        <pc:spChg chg="mod">
          <ac:chgData name="Monserrat Rios Hernandez" userId="S::mriosh623@alumno.uaemex.mx::32caf045-7843-489a-8d2f-5338e2accd11" providerId="AD" clId="Web-{EB6DF680-2C9C-BF9B-A9FC-88C426045E71}" dt="2025-11-18T05:45:41.507" v="145" actId="1076"/>
          <ac:spMkLst>
            <pc:docMk/>
            <pc:sldMk cId="391131688" sldId="262"/>
            <ac:spMk id="7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5:41.523" v="146" actId="1076"/>
          <ac:spMkLst>
            <pc:docMk/>
            <pc:sldMk cId="391131688" sldId="262"/>
            <ac:spMk id="8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5:51.086" v="147" actId="1076"/>
          <ac:spMkLst>
            <pc:docMk/>
            <pc:sldMk cId="391131688" sldId="262"/>
            <ac:spMk id="9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5:51.086" v="148" actId="1076"/>
          <ac:spMkLst>
            <pc:docMk/>
            <pc:sldMk cId="391131688" sldId="262"/>
            <ac:spMk id="10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6:03.226" v="149" actId="1076"/>
          <ac:spMkLst>
            <pc:docMk/>
            <pc:sldMk cId="391131688" sldId="262"/>
            <ac:spMk id="11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6:03.242" v="150" actId="1076"/>
          <ac:spMkLst>
            <pc:docMk/>
            <pc:sldMk cId="391131688" sldId="262"/>
            <ac:spMk id="12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6:24.008" v="152" actId="1076"/>
          <ac:spMkLst>
            <pc:docMk/>
            <pc:sldMk cId="391131688" sldId="262"/>
            <ac:spMk id="13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46:20.586" v="151" actId="1076"/>
          <ac:spMkLst>
            <pc:docMk/>
            <pc:sldMk cId="391131688" sldId="262"/>
            <ac:spMk id="14" creationId="{00000000-0000-0000-0000-000000000000}"/>
          </ac:spMkLst>
        </pc:spChg>
        <pc:picChg chg="add del mod">
          <ac:chgData name="Monserrat Rios Hernandez" userId="S::mriosh623@alumno.uaemex.mx::32caf045-7843-489a-8d2f-5338e2accd11" providerId="AD" clId="Web-{EB6DF680-2C9C-BF9B-A9FC-88C426045E71}" dt="2025-11-18T05:43:30.210" v="114"/>
          <ac:picMkLst>
            <pc:docMk/>
            <pc:sldMk cId="391131688" sldId="262"/>
            <ac:picMk id="3" creationId="{1CF7B382-5440-58D1-AA83-D5936350CD01}"/>
          </ac:picMkLst>
        </pc:picChg>
        <pc:picChg chg="add del mod ord">
          <ac:chgData name="Monserrat Rios Hernandez" userId="S::mriosh623@alumno.uaemex.mx::32caf045-7843-489a-8d2f-5338e2accd11" providerId="AD" clId="Web-{EB6DF680-2C9C-BF9B-A9FC-88C426045E71}" dt="2025-11-18T05:44:50.445" v="137"/>
          <ac:picMkLst>
            <pc:docMk/>
            <pc:sldMk cId="391131688" sldId="262"/>
            <ac:picMk id="5" creationId="{5D14F1ED-F56B-B563-F4AB-69174D4DD277}"/>
          </ac:picMkLst>
        </pc:picChg>
        <pc:picChg chg="add del">
          <ac:chgData name="Monserrat Rios Hernandez" userId="S::mriosh623@alumno.uaemex.mx::32caf045-7843-489a-8d2f-5338e2accd11" providerId="AD" clId="Web-{EB6DF680-2C9C-BF9B-A9FC-88C426045E71}" dt="2025-11-18T05:45:07.288" v="138"/>
          <ac:picMkLst>
            <pc:docMk/>
            <pc:sldMk cId="391131688" sldId="262"/>
            <ac:picMk id="6" creationId="{00000000-0000-0000-0000-000000000000}"/>
          </ac:picMkLst>
        </pc:picChg>
        <pc:picChg chg="add del mod">
          <ac:chgData name="Monserrat Rios Hernandez" userId="S::mriosh623@alumno.uaemex.mx::32caf045-7843-489a-8d2f-5338e2accd11" providerId="AD" clId="Web-{EB6DF680-2C9C-BF9B-A9FC-88C426045E71}" dt="2025-11-18T05:45:20.523" v="142"/>
          <ac:picMkLst>
            <pc:docMk/>
            <pc:sldMk cId="391131688" sldId="262"/>
            <ac:picMk id="15" creationId="{C13A7C90-35A5-19B7-9733-67A1B2702CCE}"/>
          </ac:picMkLst>
        </pc:picChg>
        <pc:picChg chg="add del mod ord">
          <ac:chgData name="Monserrat Rios Hernandez" userId="S::mriosh623@alumno.uaemex.mx::32caf045-7843-489a-8d2f-5338e2accd11" providerId="AD" clId="Web-{EB6DF680-2C9C-BF9B-A9FC-88C426045E71}" dt="2025-11-18T05:51:56.902" v="169" actId="1076"/>
          <ac:picMkLst>
            <pc:docMk/>
            <pc:sldMk cId="391131688" sldId="262"/>
            <ac:picMk id="16" creationId="{CA5898F4-8ECD-63EB-47D9-B5B004BC2021}"/>
          </ac:picMkLst>
        </pc:picChg>
        <pc:picChg chg="add del mod">
          <ac:chgData name="Monserrat Rios Hernandez" userId="S::mriosh623@alumno.uaemex.mx::32caf045-7843-489a-8d2f-5338e2accd11" providerId="AD" clId="Web-{EB6DF680-2C9C-BF9B-A9FC-88C426045E71}" dt="2025-11-18T05:52:08.215" v="172"/>
          <ac:picMkLst>
            <pc:docMk/>
            <pc:sldMk cId="391131688" sldId="262"/>
            <ac:picMk id="17" creationId="{B29D534C-F17D-ACED-4537-1D34BB6F2617}"/>
          </ac:picMkLst>
        </pc:picChg>
      </pc:sldChg>
      <pc:sldChg chg="addSp delSp modSp">
        <pc:chgData name="Monserrat Rios Hernandez" userId="S::mriosh623@alumno.uaemex.mx::32caf045-7843-489a-8d2f-5338e2accd11" providerId="AD" clId="Web-{EB6DF680-2C9C-BF9B-A9FC-88C426045E71}" dt="2025-11-18T05:52:52.216" v="186" actId="1076"/>
        <pc:sldMkLst>
          <pc:docMk/>
          <pc:sldMk cId="2934605541" sldId="263"/>
        </pc:sldMkLst>
        <pc:spChg chg="mod">
          <ac:chgData name="Monserrat Rios Hernandez" userId="S::mriosh623@alumno.uaemex.mx::32caf045-7843-489a-8d2f-5338e2accd11" providerId="AD" clId="Web-{EB6DF680-2C9C-BF9B-A9FC-88C426045E71}" dt="2025-11-18T05:52:34.200" v="180" actId="1076"/>
          <ac:spMkLst>
            <pc:docMk/>
            <pc:sldMk cId="2934605541" sldId="263"/>
            <ac:spMk id="7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34.200" v="179" actId="1076"/>
          <ac:spMkLst>
            <pc:docMk/>
            <pc:sldMk cId="2934605541" sldId="263"/>
            <ac:spMk id="8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38.028" v="181" actId="1076"/>
          <ac:spMkLst>
            <pc:docMk/>
            <pc:sldMk cId="2934605541" sldId="263"/>
            <ac:spMk id="9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38.028" v="182" actId="1076"/>
          <ac:spMkLst>
            <pc:docMk/>
            <pc:sldMk cId="2934605541" sldId="263"/>
            <ac:spMk id="10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46.793" v="183" actId="1076"/>
          <ac:spMkLst>
            <pc:docMk/>
            <pc:sldMk cId="2934605541" sldId="263"/>
            <ac:spMk id="11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46.809" v="184" actId="1076"/>
          <ac:spMkLst>
            <pc:docMk/>
            <pc:sldMk cId="2934605541" sldId="263"/>
            <ac:spMk id="12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52.200" v="185" actId="1076"/>
          <ac:spMkLst>
            <pc:docMk/>
            <pc:sldMk cId="2934605541" sldId="263"/>
            <ac:spMk id="13" creationId="{00000000-0000-0000-0000-000000000000}"/>
          </ac:spMkLst>
        </pc:spChg>
        <pc:spChg chg="mod">
          <ac:chgData name="Monserrat Rios Hernandez" userId="S::mriosh623@alumno.uaemex.mx::32caf045-7843-489a-8d2f-5338e2accd11" providerId="AD" clId="Web-{EB6DF680-2C9C-BF9B-A9FC-88C426045E71}" dt="2025-11-18T05:52:52.216" v="186" actId="1076"/>
          <ac:spMkLst>
            <pc:docMk/>
            <pc:sldMk cId="2934605541" sldId="263"/>
            <ac:spMk id="14" creationId="{00000000-0000-0000-0000-000000000000}"/>
          </ac:spMkLst>
        </pc:spChg>
        <pc:picChg chg="add del mod">
          <ac:chgData name="Monserrat Rios Hernandez" userId="S::mriosh623@alumno.uaemex.mx::32caf045-7843-489a-8d2f-5338e2accd11" providerId="AD" clId="Web-{EB6DF680-2C9C-BF9B-A9FC-88C426045E71}" dt="2025-11-18T05:52:05.996" v="171"/>
          <ac:picMkLst>
            <pc:docMk/>
            <pc:sldMk cId="2934605541" sldId="263"/>
            <ac:picMk id="3" creationId="{00000000-0000-0000-0000-000000000000}"/>
          </ac:picMkLst>
        </pc:picChg>
        <pc:picChg chg="add del mod ord">
          <ac:chgData name="Monserrat Rios Hernandez" userId="S::mriosh623@alumno.uaemex.mx::32caf045-7843-489a-8d2f-5338e2accd11" providerId="AD" clId="Web-{EB6DF680-2C9C-BF9B-A9FC-88C426045E71}" dt="2025-11-18T05:51:50.465" v="166"/>
          <ac:picMkLst>
            <pc:docMk/>
            <pc:sldMk cId="2934605541" sldId="263"/>
            <ac:picMk id="5" creationId="{5336A1DB-0362-BEF9-D4A7-544CA4FF8B76}"/>
          </ac:picMkLst>
        </pc:picChg>
        <pc:picChg chg="add mod ord">
          <ac:chgData name="Monserrat Rios Hernandez" userId="S::mriosh623@alumno.uaemex.mx::32caf045-7843-489a-8d2f-5338e2accd11" providerId="AD" clId="Web-{EB6DF680-2C9C-BF9B-A9FC-88C426045E71}" dt="2025-11-18T05:52:20.934" v="176"/>
          <ac:picMkLst>
            <pc:docMk/>
            <pc:sldMk cId="2934605541" sldId="263"/>
            <ac:picMk id="6" creationId="{6E474955-AC6C-5CD1-309E-A1FF6F025804}"/>
          </ac:picMkLst>
        </pc:picChg>
      </pc:sldChg>
      <pc:sldChg chg="addSp delSp modSp">
        <pc:chgData name="Monserrat Rios Hernandez" userId="S::mriosh623@alumno.uaemex.mx::32caf045-7843-489a-8d2f-5338e2accd11" providerId="AD" clId="Web-{EB6DF680-2C9C-BF9B-A9FC-88C426045E71}" dt="2025-11-18T05:54:38.326" v="190" actId="1076"/>
        <pc:sldMkLst>
          <pc:docMk/>
          <pc:sldMk cId="3748354161" sldId="265"/>
        </pc:sldMkLst>
        <pc:picChg chg="del">
          <ac:chgData name="Monserrat Rios Hernandez" userId="S::mriosh623@alumno.uaemex.mx::32caf045-7843-489a-8d2f-5338e2accd11" providerId="AD" clId="Web-{EB6DF680-2C9C-BF9B-A9FC-88C426045E71}" dt="2025-11-18T05:54:21.044" v="187"/>
          <ac:picMkLst>
            <pc:docMk/>
            <pc:sldMk cId="3748354161" sldId="265"/>
            <ac:picMk id="5" creationId="{00000000-0000-0000-0000-000000000000}"/>
          </ac:picMkLst>
        </pc:picChg>
        <pc:picChg chg="add mod">
          <ac:chgData name="Monserrat Rios Hernandez" userId="S::mriosh623@alumno.uaemex.mx::32caf045-7843-489a-8d2f-5338e2accd11" providerId="AD" clId="Web-{EB6DF680-2C9C-BF9B-A9FC-88C426045E71}" dt="2025-11-18T05:54:38.326" v="190" actId="1076"/>
          <ac:picMkLst>
            <pc:docMk/>
            <pc:sldMk cId="3748354161" sldId="265"/>
            <ac:picMk id="6" creationId="{32F71A4D-F22F-5972-AE8E-278F7A0A75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20B5-36C0-4794-9E01-220C2D3A21D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C5FD-8DBC-4524-99EA-FCD3D8A8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9910" y="3831150"/>
            <a:ext cx="5651090" cy="1426649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SlicerIGT</a:t>
            </a:r>
            <a:r>
              <a:rPr lang="en-US" dirty="0"/>
              <a:t> Tutorial Series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" b="27021"/>
          <a:stretch/>
        </p:blipFill>
        <p:spPr>
          <a:xfrm>
            <a:off x="1080626" y="3602038"/>
            <a:ext cx="1269284" cy="9240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63096" y="3716594"/>
            <a:ext cx="4090219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" b="27021"/>
          <a:stretch/>
        </p:blipFill>
        <p:spPr>
          <a:xfrm>
            <a:off x="667671" y="6314722"/>
            <a:ext cx="695325" cy="50621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278192" y="6334386"/>
            <a:ext cx="4090219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333500" y="6381750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SlicerIGT</a:t>
            </a:r>
            <a:r>
              <a:rPr lang="en-US" sz="1400" i="1" baseline="0" dirty="0">
                <a:solidFill>
                  <a:srgbClr val="0070C0"/>
                </a:solidFill>
              </a:rPr>
              <a:t> Tutorial Series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" b="27021"/>
          <a:stretch/>
        </p:blipFill>
        <p:spPr>
          <a:xfrm>
            <a:off x="667671" y="6314722"/>
            <a:ext cx="695325" cy="50621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278192" y="6334386"/>
            <a:ext cx="4090219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333500" y="6381750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SlicerIGT</a:t>
            </a:r>
            <a:r>
              <a:rPr lang="en-US" sz="1400" i="1" baseline="0" dirty="0">
                <a:solidFill>
                  <a:srgbClr val="0070C0"/>
                </a:solidFill>
              </a:rPr>
              <a:t> Tutorial Series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0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" b="27021"/>
          <a:stretch/>
        </p:blipFill>
        <p:spPr>
          <a:xfrm>
            <a:off x="667671" y="6314722"/>
            <a:ext cx="695325" cy="50621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278192" y="6334386"/>
            <a:ext cx="4090219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333500" y="6381750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SlicerIGT</a:t>
            </a:r>
            <a:r>
              <a:rPr lang="en-US" sz="1400" i="1" baseline="0" dirty="0">
                <a:solidFill>
                  <a:srgbClr val="0070C0"/>
                </a:solidFill>
              </a:rPr>
              <a:t> Tutorial Series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1100"/>
            <a:ext cx="7886700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1" y="6356351"/>
            <a:ext cx="478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1">
                <a:solidFill>
                  <a:srgbClr val="0070C0"/>
                </a:solidFill>
              </a:defRPr>
            </a:lvl1pPr>
          </a:lstStyle>
          <a:p>
            <a:pPr algn="l"/>
            <a:r>
              <a:rPr lang="en-CA" dirty="0" err="1"/>
              <a:t>SlicerIGT</a:t>
            </a:r>
            <a:r>
              <a:rPr lang="en-CA" dirty="0"/>
              <a:t> Tutorial Series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E161-ED1F-470E-9199-7D8E98935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puntos de </a:t>
            </a:r>
            <a:r>
              <a:rPr lang="en-US" dirty="0" err="1"/>
              <a:t>referencia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Serie de tutorials de </a:t>
            </a:r>
            <a:r>
              <a:rPr lang="en-US" dirty="0" err="1"/>
              <a:t>SlicerIGT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3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A5898F4-8ECD-63EB-47D9-B5B004BC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470"/>
            <a:ext cx="9144000" cy="4725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 err="1"/>
              <a:t>Añadir</a:t>
            </a:r>
            <a:r>
              <a:rPr lang="en-CA" dirty="0"/>
              <a:t> </a:t>
            </a:r>
            <a:r>
              <a:rPr lang="en-CA" dirty="0" err="1"/>
              <a:t>el</a:t>
            </a:r>
            <a:r>
              <a:rPr lang="en-CA" dirty="0"/>
              <a:t> primer par de puntos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1294" y="1096659"/>
            <a:ext cx="463588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4882" y="924905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endParaRPr lang="en-US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2587" y="4504210"/>
            <a:ext cx="717701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5868" y="408068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7914" y="30198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7914" y="3466989"/>
            <a:ext cx="401854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55633" y="255422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55633" y="3079781"/>
            <a:ext cx="401854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474955-AC6C-5CD1-309E-A1FF6F02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381"/>
            <a:ext cx="9144000" cy="4928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Adding second point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8602" y="1061933"/>
            <a:ext cx="463588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2190" y="89017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2876" y="4478865"/>
            <a:ext cx="717701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46157" y="405533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572" y="299985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9572" y="3447040"/>
            <a:ext cx="401854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84448" y="217468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4448" y="2621864"/>
            <a:ext cx="401854" cy="340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CA" dirty="0"/>
            </a:br>
            <a:r>
              <a:rPr lang="en-CA" dirty="0"/>
              <a:t>Y </a:t>
            </a:r>
            <a:r>
              <a:rPr lang="en-CA" dirty="0" err="1"/>
              <a:t>así</a:t>
            </a:r>
            <a:r>
              <a:rPr lang="en-CA" dirty="0"/>
              <a:t> </a:t>
            </a:r>
            <a:r>
              <a:rPr lang="en-CA" dirty="0" err="1"/>
              <a:t>sucesivamente</a:t>
            </a:r>
            <a:r>
              <a:rPr lang="en-CA" dirty="0"/>
              <a:t> para </a:t>
            </a:r>
            <a:r>
              <a:rPr lang="en-CA" dirty="0" err="1"/>
              <a:t>muchos</a:t>
            </a:r>
            <a:r>
              <a:rPr lang="en-CA" dirty="0"/>
              <a:t> pares de puntos...</a:t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...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pero ¿cuántos?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Se necesitan al menos 3 pares de puntos para el registro.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Probablemente, cuantos más puntos haya, mayor será la precisión Y aumentará ligeramente el RMSE (error cuadrático medio).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La precisión aumentará porque los errores aleatorios se cancelan entre sí.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El RMSE aumentará debido a un menor sobreajuste.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¡El RMSE es una mezcla desconocida de precisión y exactitud!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CA" dirty="0"/>
            </a:br>
            <a:r>
              <a:rPr lang="en-CA" dirty="0" err="1"/>
              <a:t>Cuando</a:t>
            </a:r>
            <a:r>
              <a:rPr lang="en-CA" dirty="0"/>
              <a:t> se </a:t>
            </a:r>
            <a:r>
              <a:rPr lang="en-CA" dirty="0" err="1"/>
              <a:t>añaden</a:t>
            </a:r>
            <a:r>
              <a:rPr lang="en-CA" dirty="0"/>
              <a:t> </a:t>
            </a:r>
            <a:r>
              <a:rPr lang="en-CA" dirty="0" err="1"/>
              <a:t>todos</a:t>
            </a:r>
            <a:r>
              <a:rPr lang="en-CA" dirty="0"/>
              <a:t> </a:t>
            </a:r>
            <a:r>
              <a:rPr lang="en-CA" dirty="0" err="1"/>
              <a:t>los</a:t>
            </a:r>
            <a:r>
              <a:rPr lang="en-CA" dirty="0"/>
              <a:t> pares de puntos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1"/>
            <a:ext cx="7886700" cy="25668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Es recomendable cambiar de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Actualización automática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a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Actualización manual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para evitar errores al mover accidentalmente los fiduciales más adelante en la escena.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Guarde la transformación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Referencia a Ras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o guarde toda la escena, por si desea comprobar el resultado más adelante.</a:t>
            </a:r>
          </a:p>
          <a:p>
            <a:pPr marL="0" indent="0" algn="l">
              <a:buNone/>
            </a:pPr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71A4D-F22F-5972-AE8E-278F7A0A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1" y="3670971"/>
            <a:ext cx="8243267" cy="20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Registro</a:t>
            </a:r>
            <a:r>
              <a:rPr lang="en-US" dirty="0"/>
              <a:t> de puntos de </a:t>
            </a:r>
            <a:r>
              <a:rPr lang="en-US" dirty="0" err="1"/>
              <a:t>referencia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1"/>
            <a:ext cx="7886700" cy="2634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Calcula la transformación entre pares de puntos.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Puntos = puntos de referencia = fiduciales.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El cálculo es rápido, no iterativo y ofrece un resultado óptimo.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¡Sensible a los valores atípicos!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vtkLandmarkTransform basado en [Horn 1987].</a:t>
            </a:r>
          </a:p>
          <a:p>
            <a:pPr marL="0" indent="0" algn="l">
              <a:buNone/>
            </a:pPr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59207" y="4426525"/>
            <a:ext cx="180623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35081" y="4840596"/>
            <a:ext cx="180623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522134" y="3841400"/>
            <a:ext cx="180623" cy="1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1471775" y="3987798"/>
            <a:ext cx="1725804" cy="1790152"/>
            <a:chOff x="457200" y="2538948"/>
            <a:chExt cx="1725804" cy="179015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926595" y="2618910"/>
              <a:ext cx="0" cy="10801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26595" y="3699030"/>
              <a:ext cx="1170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57200" y="3699030"/>
              <a:ext cx="469395" cy="469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71700" y="373474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1648" y="25389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522" y="39597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Z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65837" y="3926917"/>
            <a:ext cx="1725804" cy="1790152"/>
            <a:chOff x="457200" y="2538948"/>
            <a:chExt cx="1725804" cy="179015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926595" y="2618910"/>
              <a:ext cx="0" cy="10801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26595" y="3699030"/>
              <a:ext cx="1170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57200" y="3699030"/>
              <a:ext cx="469395" cy="469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71700" y="373474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1648" y="25389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9522" y="39597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Z</a:t>
              </a:r>
            </a:p>
          </p:txBody>
        </p:sp>
      </p:grpSp>
      <p:sp>
        <p:nvSpPr>
          <p:cNvPr id="22" name="Arc 21"/>
          <p:cNvSpPr/>
          <p:nvPr/>
        </p:nvSpPr>
        <p:spPr>
          <a:xfrm>
            <a:off x="2025155" y="4268062"/>
            <a:ext cx="4761616" cy="1941899"/>
          </a:xfrm>
          <a:prstGeom prst="arc">
            <a:avLst>
              <a:gd name="adj1" fmla="val 213687"/>
              <a:gd name="adj2" fmla="val 10332374"/>
            </a:avLst>
          </a:prstGeom>
          <a:ln w="25400">
            <a:solidFill>
              <a:srgbClr val="0070C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41170" y="4546939"/>
            <a:ext cx="1100757" cy="60094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7" idx="3"/>
          </p:cNvCxnSpPr>
          <p:nvPr/>
        </p:nvCxnSpPr>
        <p:spPr>
          <a:xfrm flipV="1">
            <a:off x="1941168" y="3976299"/>
            <a:ext cx="1607418" cy="117158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6" idx="2"/>
          </p:cNvCxnSpPr>
          <p:nvPr/>
        </p:nvCxnSpPr>
        <p:spPr>
          <a:xfrm flipV="1">
            <a:off x="1970102" y="4919618"/>
            <a:ext cx="1864979" cy="235591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6" idx="6"/>
          </p:cNvCxnSpPr>
          <p:nvPr/>
        </p:nvCxnSpPr>
        <p:spPr>
          <a:xfrm flipH="1" flipV="1">
            <a:off x="4015704" y="4919618"/>
            <a:ext cx="2419530" cy="16738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5" idx="6"/>
          </p:cNvCxnSpPr>
          <p:nvPr/>
        </p:nvCxnSpPr>
        <p:spPr>
          <a:xfrm flipH="1" flipV="1">
            <a:off x="3239830" y="4505547"/>
            <a:ext cx="3195402" cy="57944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endCxn id="7" idx="5"/>
          </p:cNvCxnSpPr>
          <p:nvPr/>
        </p:nvCxnSpPr>
        <p:spPr>
          <a:xfrm flipH="1" flipV="1">
            <a:off x="3676305" y="3976299"/>
            <a:ext cx="2758928" cy="11013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30421" y="5159380"/>
            <a:ext cx="117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Referencia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6359867" y="505106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Ras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90057" y="5717069"/>
            <a:ext cx="171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0070C0"/>
                </a:solidFill>
              </a:rPr>
              <a:t>Referencia</a:t>
            </a:r>
            <a:r>
              <a:rPr lang="en-CA" dirty="0">
                <a:solidFill>
                  <a:srgbClr val="0070C0"/>
                </a:solidFill>
              </a:rPr>
              <a:t> a Ras</a:t>
            </a:r>
          </a:p>
        </p:txBody>
      </p:sp>
    </p:spTree>
    <p:extLst>
      <p:ext uri="{BB962C8B-B14F-4D97-AF65-F5344CB8AC3E}">
        <p14:creationId xmlns:p14="http://schemas.microsoft.com/office/powerpoint/2010/main" val="145942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CA" dirty="0"/>
            </a:br>
            <a:r>
              <a:rPr lang="en-CA" sz="4000" dirty="0"/>
              <a:t>Tipo de </a:t>
            </a:r>
            <a:r>
              <a:rPr lang="en-CA" sz="4000" dirty="0" err="1"/>
              <a:t>transformación</a:t>
            </a:r>
            <a:r>
              <a:rPr lang="en-CA" sz="4000" dirty="0"/>
              <a:t> de </a:t>
            </a:r>
            <a:r>
              <a:rPr lang="en-CA" sz="4000" dirty="0" err="1"/>
              <a:t>resultados</a:t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CA" dirty="0" err="1"/>
              <a:t>Rígido</a:t>
            </a:r>
            <a:endParaRPr lang="en-CA" dirty="0"/>
          </a:p>
          <a:p>
            <a:pPr marL="742950" lvl="1" indent="-285750"/>
            <a:r>
              <a:rPr lang="en-CA" dirty="0" err="1"/>
              <a:t>Translación</a:t>
            </a:r>
            <a:r>
              <a:rPr lang="en-CA" dirty="0"/>
              <a:t> + </a:t>
            </a:r>
            <a:r>
              <a:rPr lang="en-CA" dirty="0" err="1"/>
              <a:t>Rotación</a:t>
            </a:r>
            <a:endParaRPr lang="en-CA" dirty="0"/>
          </a:p>
          <a:p>
            <a:pPr marL="742950" lvl="1" indent="-285750"/>
            <a:r>
              <a:rPr lang="en-CA" dirty="0" err="1"/>
              <a:t>Comunmente</a:t>
            </a:r>
            <a:r>
              <a:rPr lang="en-CA" dirty="0"/>
              <a:t> </a:t>
            </a:r>
            <a:r>
              <a:rPr lang="en-CA" dirty="0" err="1"/>
              <a:t>usado</a:t>
            </a:r>
            <a:r>
              <a:rPr lang="en-CA" dirty="0"/>
              <a:t>, </a:t>
            </a:r>
            <a:r>
              <a:rPr lang="en-CA" dirty="0" err="1"/>
              <a:t>debido</a:t>
            </a:r>
            <a:r>
              <a:rPr lang="en-CA" dirty="0"/>
              <a:t> a que </a:t>
            </a:r>
            <a:r>
              <a:rPr lang="en-CA" dirty="0" err="1"/>
              <a:t>los</a:t>
            </a:r>
            <a:r>
              <a:rPr lang="en-CA" dirty="0"/>
              <a:t> </a:t>
            </a:r>
            <a:r>
              <a:rPr lang="en-CA" dirty="0" err="1"/>
              <a:t>objectos</a:t>
            </a:r>
            <a:r>
              <a:rPr lang="en-CA" dirty="0"/>
              <a:t> no </a:t>
            </a:r>
            <a:r>
              <a:rPr lang="en-CA" dirty="0" err="1"/>
              <a:t>cambian</a:t>
            </a:r>
            <a:r>
              <a:rPr lang="en-CA" dirty="0"/>
              <a:t> de </a:t>
            </a:r>
            <a:r>
              <a:rPr lang="en-CA" dirty="0" err="1"/>
              <a:t>tamaño</a:t>
            </a:r>
            <a:endParaRPr lang="en-CA" dirty="0"/>
          </a:p>
          <a:p>
            <a:pPr marL="285750" indent="-285750"/>
            <a:r>
              <a:rPr lang="en-CA" dirty="0" err="1"/>
              <a:t>Similitud</a:t>
            </a:r>
            <a:endParaRPr lang="en-CA" dirty="0"/>
          </a:p>
          <a:p>
            <a:pPr marL="742950" lvl="1" indent="-285750"/>
            <a:r>
              <a:rPr lang="en-CA" dirty="0" err="1"/>
              <a:t>Translación</a:t>
            </a:r>
            <a:r>
              <a:rPr lang="en-CA" dirty="0"/>
              <a:t> + </a:t>
            </a:r>
            <a:r>
              <a:rPr lang="en-CA" dirty="0" err="1"/>
              <a:t>Rotación</a:t>
            </a:r>
            <a:r>
              <a:rPr lang="en-CA" dirty="0"/>
              <a:t> + </a:t>
            </a:r>
            <a:r>
              <a:rPr lang="en-CA" dirty="0" err="1"/>
              <a:t>Escalado</a:t>
            </a:r>
            <a:r>
              <a:rPr lang="en-CA" dirty="0"/>
              <a:t> </a:t>
            </a:r>
          </a:p>
          <a:p>
            <a:pPr marL="742950" lvl="1" indent="-285750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Se utiliza al cambiar unidades, por ejemplo: de píxeles a milímetros.</a:t>
            </a:r>
          </a:p>
          <a:p>
            <a:pPr algn="l"/>
            <a:r>
              <a:rPr lang="en-CA" dirty="0" err="1"/>
              <a:t>Deformación</a:t>
            </a:r>
            <a:r>
              <a:rPr lang="en-CA" dirty="0"/>
              <a:t> </a:t>
            </a:r>
          </a:p>
          <a:p>
            <a:pPr marL="742950" lvl="1" indent="-285750"/>
            <a:r>
              <a:rPr lang="en-CA" dirty="0"/>
              <a:t>Splines, etc.</a:t>
            </a:r>
          </a:p>
          <a:p>
            <a:pPr marL="742950" lvl="1" indent="-285750"/>
            <a:r>
              <a:rPr lang="en-CA" dirty="0"/>
              <a:t>Se </a:t>
            </a:r>
            <a:r>
              <a:rPr lang="en-CA" dirty="0" err="1"/>
              <a:t>utilizan</a:t>
            </a:r>
            <a:r>
              <a:rPr lang="en-CA" dirty="0"/>
              <a:t> para </a:t>
            </a:r>
            <a:r>
              <a:rPr lang="en-CA" dirty="0" err="1"/>
              <a:t>modelar</a:t>
            </a:r>
            <a:r>
              <a:rPr lang="en-CA" dirty="0"/>
              <a:t> </a:t>
            </a:r>
            <a:r>
              <a:rPr lang="en-CA" dirty="0" err="1"/>
              <a:t>deformaciones</a:t>
            </a:r>
            <a:r>
              <a:rPr lang="en-CA" dirty="0"/>
              <a:t> de </a:t>
            </a:r>
            <a:r>
              <a:rPr lang="en-CA" dirty="0" err="1"/>
              <a:t>tejidos</a:t>
            </a:r>
            <a:r>
              <a:rPr lang="en-CA" dirty="0"/>
              <a:t> </a:t>
            </a:r>
            <a:r>
              <a:rPr lang="en-CA" dirty="0" err="1"/>
              <a:t>blandos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9967" y="582006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RMSE = 4.8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1250" y="582006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RMSE = 4.2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5986" y="582006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RMSE = 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786" y="3085588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/>
              <a:t>Rígido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0412" y="3085588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/>
              <a:t>Similitud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3347" y="3085588"/>
            <a:ext cx="179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/>
              <a:t>Deformación</a:t>
            </a:r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55" y="540401"/>
            <a:ext cx="1962027" cy="1853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00" y="3501957"/>
            <a:ext cx="2436497" cy="2306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37" y="3501957"/>
            <a:ext cx="2456778" cy="2306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37" y="3501957"/>
            <a:ext cx="2461358" cy="2318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6318" y="540401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Desplazamiento fiducial</a:t>
            </a:r>
            <a:r>
              <a:rPr lang="en-CA" dirty="0"/>
              <a:t>:</a:t>
            </a:r>
          </a:p>
        </p:txBody>
      </p:sp>
      <p:cxnSp>
        <p:nvCxnSpPr>
          <p:cNvPr id="13" name="Straight Arrow Connector 12"/>
          <p:cNvCxnSpPr>
            <a:cxnSpLocks/>
            <a:endCxn id="14" idx="0"/>
          </p:cNvCxnSpPr>
          <p:nvPr/>
        </p:nvCxnSpPr>
        <p:spPr>
          <a:xfrm flipH="1">
            <a:off x="1515046" y="2394285"/>
            <a:ext cx="1750796" cy="6913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endCxn id="15" idx="0"/>
          </p:cNvCxnSpPr>
          <p:nvPr/>
        </p:nvCxnSpPr>
        <p:spPr>
          <a:xfrm>
            <a:off x="4265232" y="2548647"/>
            <a:ext cx="14939" cy="536941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6" idx="0"/>
          </p:cNvCxnSpPr>
          <p:nvPr/>
        </p:nvCxnSpPr>
        <p:spPr>
          <a:xfrm>
            <a:off x="5395609" y="2394285"/>
            <a:ext cx="1587408" cy="6913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2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Cargar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ejemplo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Cargar</a:t>
            </a:r>
            <a:r>
              <a:rPr lang="en-US" dirty="0"/>
              <a:t> </a:t>
            </a:r>
            <a:r>
              <a:rPr lang="en-US" dirty="0" err="1"/>
              <a:t>escena</a:t>
            </a:r>
            <a:r>
              <a:rPr lang="en-US" dirty="0"/>
              <a:t>: </a:t>
            </a:r>
            <a:r>
              <a:rPr lang="en-US" b="1" dirty="0" err="1"/>
              <a:t>SlicerIGT</a:t>
            </a:r>
            <a:r>
              <a:rPr lang="en-US" b="1" dirty="0"/>
              <a:t>-Datos/</a:t>
            </a:r>
            <a:r>
              <a:rPr lang="en-US" b="1" dirty="0" err="1"/>
              <a:t>Skull_GroundTruthLandmarks.mrb</a:t>
            </a:r>
            <a:r>
              <a:rPr lang="en-US" b="1" dirty="0"/>
              <a:t> </a:t>
            </a:r>
          </a:p>
          <a:p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Cargar transformación adicional</a:t>
            </a:r>
            <a:r>
              <a:rPr lang="en-US" dirty="0"/>
              <a:t>: </a:t>
            </a:r>
            <a:r>
              <a:rPr lang="en-US" b="1" dirty="0" err="1"/>
              <a:t>SlicerIGT</a:t>
            </a:r>
            <a:r>
              <a:rPr lang="en-US" b="1" dirty="0"/>
              <a:t>-Datos/Skull_StylusTipToStylus.h5 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Crear modelo de aguja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Configurar la jerarquía de transformación del lápiz óptico en el módulo Datos:</a:t>
            </a:r>
            <a:endParaRPr lang="es-MX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42" y="4418905"/>
            <a:ext cx="3208525" cy="11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3E1D55-9150-95C2-92DF-5C601652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61" y="931334"/>
            <a:ext cx="4207935" cy="5164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 err="1"/>
              <a:t>Crear</a:t>
            </a:r>
            <a:r>
              <a:rPr lang="en-CA" dirty="0"/>
              <a:t> </a:t>
            </a:r>
            <a:r>
              <a:rPr lang="en-CA" dirty="0" err="1"/>
              <a:t>nodos</a:t>
            </a:r>
            <a:r>
              <a:rPr lang="en-CA" dirty="0"/>
              <a:t> de entrada y </a:t>
            </a:r>
            <a:r>
              <a:rPr lang="en-CA" dirty="0" err="1"/>
              <a:t>salida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0"/>
            <a:ext cx="4108603" cy="4995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dirty="0" err="1"/>
              <a:t>Seleccionar</a:t>
            </a:r>
            <a:r>
              <a:rPr lang="en-CA" dirty="0"/>
              <a:t> </a:t>
            </a:r>
            <a:r>
              <a:rPr lang="en-CA" dirty="0" err="1"/>
              <a:t>el</a:t>
            </a:r>
            <a:r>
              <a:rPr lang="en-CA" dirty="0"/>
              <a:t> </a:t>
            </a:r>
            <a:r>
              <a:rPr lang="en-CA" dirty="0" err="1"/>
              <a:t>módulo</a:t>
            </a:r>
            <a:r>
              <a:rPr lang="en-CA" dirty="0"/>
              <a:t> </a:t>
            </a:r>
            <a:r>
              <a:rPr lang="en-CA" b="1" dirty="0"/>
              <a:t>IGT / </a:t>
            </a:r>
            <a:r>
              <a:rPr lang="en-CA" b="1" dirty="0" err="1"/>
              <a:t>Asistente</a:t>
            </a:r>
            <a:r>
              <a:rPr lang="en-CA" b="1" dirty="0"/>
              <a:t> de Registro Fiducial</a:t>
            </a:r>
            <a:endParaRPr lang="en-CA" dirty="0">
              <a:ea typeface="Calibri" panose="020F0502020204030204"/>
              <a:cs typeface="Calibri" panose="020F0502020204030204"/>
            </a:endParaRPr>
          </a:p>
          <a:p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Crear </a:t>
            </a:r>
            <a:r>
              <a:rPr lang="es-MX" i="1" dirty="0">
                <a:solidFill>
                  <a:srgbClr val="000000"/>
                </a:solidFill>
              </a:rPr>
              <a:t>De</a:t>
            </a:r>
            <a:r>
              <a:rPr lang="es-MX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MX" i="1" dirty="0">
                <a:solidFill>
                  <a:srgbClr val="000000"/>
                </a:solidFill>
              </a:rPr>
              <a:t>los </a:t>
            </a:r>
            <a:r>
              <a:rPr lang="es-MX" b="0" i="1" u="none" strike="noStrike" dirty="0" err="1">
                <a:solidFill>
                  <a:srgbClr val="000000"/>
                </a:solidFill>
                <a:effectLst/>
              </a:rPr>
              <a:t>fiduciales</a:t>
            </a:r>
            <a:r>
              <a:rPr lang="es-MX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y nombrar la lista</a:t>
            </a:r>
            <a:r>
              <a:rPr lang="en-CA" dirty="0"/>
              <a:t>"</a:t>
            </a:r>
            <a:r>
              <a:rPr lang="en-CA" b="1" dirty="0" err="1"/>
              <a:t>ReferenceFiducials</a:t>
            </a:r>
            <a:r>
              <a:rPr lang="en-CA" dirty="0"/>
              <a:t>"</a:t>
            </a:r>
            <a:endParaRPr lang="en-CA" dirty="0">
              <a:ea typeface="Calibri"/>
              <a:cs typeface="Calibri"/>
            </a:endParaRPr>
          </a:p>
          <a:p>
            <a:r>
              <a:rPr lang="en-CA" dirty="0"/>
              <a:t>Crear A </a:t>
            </a:r>
            <a:r>
              <a:rPr lang="en-CA" dirty="0" err="1"/>
              <a:t>los</a:t>
            </a:r>
            <a:r>
              <a:rPr lang="en-CA" dirty="0"/>
              <a:t> </a:t>
            </a:r>
            <a:r>
              <a:rPr lang="en-CA" dirty="0" err="1"/>
              <a:t>fiduciaros</a:t>
            </a:r>
            <a:r>
              <a:rPr lang="en-CA" dirty="0"/>
              <a:t> y </a:t>
            </a:r>
            <a:r>
              <a:rPr lang="en-CA" dirty="0" err="1"/>
              <a:t>nombrar</a:t>
            </a:r>
            <a:r>
              <a:rPr lang="en-CA" dirty="0"/>
              <a:t> la </a:t>
            </a:r>
            <a:r>
              <a:rPr lang="en-CA" dirty="0" err="1"/>
              <a:t>lista</a:t>
            </a:r>
            <a:r>
              <a:rPr lang="en-CA" dirty="0"/>
              <a:t> "</a:t>
            </a:r>
            <a:r>
              <a:rPr lang="en-CA" b="1" dirty="0" err="1"/>
              <a:t>RasFiducials</a:t>
            </a:r>
            <a:r>
              <a:rPr lang="en-CA" dirty="0"/>
              <a:t>"</a:t>
            </a:r>
          </a:p>
          <a:p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Crear </a:t>
            </a:r>
            <a:r>
              <a:rPr lang="es-MX" b="0" i="1" u="none" strike="noStrike" dirty="0">
                <a:solidFill>
                  <a:srgbClr val="000000"/>
                </a:solidFill>
                <a:effectLst/>
              </a:rPr>
              <a:t>transformación de resultados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como </a:t>
            </a:r>
            <a:r>
              <a:rPr lang="en-CA" dirty="0"/>
              <a:t>"</a:t>
            </a:r>
            <a:r>
              <a:rPr lang="en-CA" b="1" dirty="0" err="1"/>
              <a:t>ReferenceToRas</a:t>
            </a:r>
            <a:r>
              <a:rPr lang="en-CA" dirty="0"/>
              <a:t>"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6</a:t>
            </a:fld>
            <a:endParaRPr lang="en-US"/>
          </a:p>
        </p:txBody>
      </p:sp>
      <p:sp>
        <p:nvSpPr>
          <p:cNvPr id="6" name="Arrow: Right 5"/>
          <p:cNvSpPr/>
          <p:nvPr/>
        </p:nvSpPr>
        <p:spPr>
          <a:xfrm>
            <a:off x="6457950" y="1000125"/>
            <a:ext cx="374574" cy="29986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Right 6"/>
          <p:cNvSpPr/>
          <p:nvPr/>
        </p:nvSpPr>
        <p:spPr>
          <a:xfrm rot="10800000">
            <a:off x="6078059" y="2749097"/>
            <a:ext cx="374574" cy="29986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/>
          <p:cNvSpPr/>
          <p:nvPr/>
        </p:nvSpPr>
        <p:spPr>
          <a:xfrm rot="10800000">
            <a:off x="5700057" y="4124174"/>
            <a:ext cx="374574" cy="29986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/>
          <p:cNvSpPr/>
          <p:nvPr/>
        </p:nvSpPr>
        <p:spPr>
          <a:xfrm rot="10800000">
            <a:off x="5886713" y="5799118"/>
            <a:ext cx="374574" cy="29986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14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CA" dirty="0"/>
            </a:br>
            <a:r>
              <a:rPr lang="en-CA" dirty="0" err="1"/>
              <a:t>Configurar</a:t>
            </a:r>
            <a:r>
              <a:rPr lang="en-CA" dirty="0"/>
              <a:t> </a:t>
            </a:r>
            <a:r>
              <a:rPr lang="en-CA" dirty="0" err="1"/>
              <a:t>el</a:t>
            </a:r>
            <a:r>
              <a:rPr lang="en-CA" dirty="0"/>
              <a:t> </a:t>
            </a:r>
            <a:r>
              <a:rPr lang="en-CA" dirty="0" err="1"/>
              <a:t>lápiz</a:t>
            </a:r>
            <a:r>
              <a:rPr lang="en-CA" dirty="0"/>
              <a:t> </a:t>
            </a:r>
            <a:r>
              <a:rPr lang="en-CA" dirty="0" err="1"/>
              <a:t>óptico</a:t>
            </a:r>
            <a:r>
              <a:rPr lang="en-CA" dirty="0"/>
              <a:t> </a:t>
            </a:r>
            <a:r>
              <a:rPr lang="en-CA" dirty="0" err="1"/>
              <a:t>como</a:t>
            </a:r>
            <a:r>
              <a:rPr lang="en-CA" dirty="0"/>
              <a:t> entrada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14717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Expandir </a:t>
            </a:r>
            <a:r>
              <a:rPr lang="es-MX" b="1" dirty="0">
                <a:solidFill>
                  <a:srgbClr val="000000"/>
                </a:solidFill>
              </a:rPr>
              <a:t>Colocar </a:t>
            </a:r>
            <a:r>
              <a:rPr lang="es-MX" b="1" dirty="0" err="1">
                <a:solidFill>
                  <a:srgbClr val="000000"/>
                </a:solidFill>
              </a:rPr>
              <a:t>fiduciales</a:t>
            </a:r>
            <a:r>
              <a:rPr lang="es-MX" b="1" dirty="0">
                <a:solidFill>
                  <a:srgbClr val="000000"/>
                </a:solidFill>
              </a:rPr>
              <a:t> mediante transformaciones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utilizando el grupo de transformaciones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Seleccione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Skull_StylusTipToStylus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para colocar </a:t>
            </a:r>
            <a:r>
              <a:rPr lang="es-MX" i="1" dirty="0">
                <a:solidFill>
                  <a:srgbClr val="000000"/>
                </a:solidFill>
              </a:rPr>
              <a:t>De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MX" b="0" i="0" u="none" strike="noStrike" dirty="0" err="1">
                <a:solidFill>
                  <a:srgbClr val="000000"/>
                </a:solidFill>
                <a:effectLst/>
              </a:rPr>
              <a:t>fiduciales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071722"/>
            <a:ext cx="7886700" cy="2137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Al pulsar los botones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“Colocar desde”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o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“Colocar hacia”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, se crean fiduciales en el origen (0,0,0) del sistema de coordenadas </a:t>
            </a:r>
            <a:r>
              <a:rPr lang="es-MX" b="0" i="1" u="none" strike="noStrike" dirty="0">
                <a:solidFill>
                  <a:srgbClr val="000000"/>
                </a:solidFill>
                <a:effectLst/>
              </a:rPr>
              <a:t>Desde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 (primero) de la transformación seleccionada, transformadas por la jerarquía de transformaciones.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Véase la explicación en la siguiente diapositiva.</a:t>
            </a:r>
          </a:p>
          <a:p>
            <a:pPr algn="l"/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9F828-92C4-F7F2-FB53-7F400C72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5" y="2641371"/>
            <a:ext cx="6628191" cy="11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99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Cómo</a:t>
            </a:r>
            <a:r>
              <a:rPr lang="en-CA" dirty="0"/>
              <a:t> </a:t>
            </a:r>
            <a:r>
              <a:rPr lang="en-CA" dirty="0" err="1"/>
              <a:t>colocar</a:t>
            </a:r>
            <a:r>
              <a:rPr lang="en-CA" dirty="0"/>
              <a:t> </a:t>
            </a:r>
            <a:r>
              <a:rPr lang="en-CA" dirty="0" err="1"/>
              <a:t>fiduciales</a:t>
            </a:r>
            <a:r>
              <a:rPr lang="en-CA" dirty="0"/>
              <a:t>...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 rot="20707099">
            <a:off x="1998623" y="2252434"/>
            <a:ext cx="2464073" cy="99901"/>
          </a:xfrm>
          <a:custGeom>
            <a:avLst/>
            <a:gdLst>
              <a:gd name="connsiteX0" fmla="*/ 217715 w 3526972"/>
              <a:gd name="connsiteY0" fmla="*/ 119743 h 119743"/>
              <a:gd name="connsiteX1" fmla="*/ 3526972 w 3526972"/>
              <a:gd name="connsiteY1" fmla="*/ 119743 h 119743"/>
              <a:gd name="connsiteX2" fmla="*/ 3526972 w 3526972"/>
              <a:gd name="connsiteY2" fmla="*/ 0 h 119743"/>
              <a:gd name="connsiteX3" fmla="*/ 0 w 3526972"/>
              <a:gd name="connsiteY3" fmla="*/ 0 h 119743"/>
              <a:gd name="connsiteX4" fmla="*/ 217715 w 3526972"/>
              <a:gd name="connsiteY4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972" h="119743">
                <a:moveTo>
                  <a:pt x="217715" y="119743"/>
                </a:moveTo>
                <a:lnTo>
                  <a:pt x="3526972" y="119743"/>
                </a:lnTo>
                <a:lnTo>
                  <a:pt x="3526972" y="0"/>
                </a:lnTo>
                <a:lnTo>
                  <a:pt x="0" y="0"/>
                </a:lnTo>
                <a:lnTo>
                  <a:pt x="217715" y="11974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FFFF"/>
              </a:gs>
              <a:gs pos="83000">
                <a:srgbClr val="00ADC4"/>
              </a:gs>
              <a:gs pos="100000">
                <a:srgbClr val="D5FAFF"/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3695693" y="960712"/>
            <a:ext cx="1725804" cy="1790152"/>
            <a:chOff x="457200" y="2538948"/>
            <a:chExt cx="1725804" cy="179015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926595" y="2618910"/>
              <a:ext cx="0" cy="10801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26595" y="3699030"/>
              <a:ext cx="1170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57200" y="3699030"/>
              <a:ext cx="469395" cy="469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71700" y="373474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1648" y="25389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522" y="39597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Z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14682" y="1704751"/>
            <a:ext cx="13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/>
              <a:t>Lápiz</a:t>
            </a:r>
            <a:r>
              <a:rPr lang="en-CA" b="1" dirty="0"/>
              <a:t> </a:t>
            </a:r>
            <a:r>
              <a:rPr lang="en-CA" b="1" dirty="0" err="1"/>
              <a:t>óptico</a:t>
            </a:r>
            <a:endParaRPr lang="en-CA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71895" y="1445773"/>
            <a:ext cx="1725804" cy="1790152"/>
            <a:chOff x="457200" y="2538948"/>
            <a:chExt cx="1725804" cy="179015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926595" y="2618910"/>
              <a:ext cx="0" cy="10801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26595" y="3699030"/>
              <a:ext cx="1170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57200" y="3699030"/>
              <a:ext cx="469395" cy="469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871700" y="373474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648" y="25389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522" y="39597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Z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25329" y="1949071"/>
            <a:ext cx="1906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Punta del </a:t>
            </a:r>
            <a:r>
              <a:rPr lang="en-CA" b="1" dirty="0" err="1"/>
              <a:t>lápiz</a:t>
            </a:r>
            <a:r>
              <a:rPr lang="en-CA" b="1" dirty="0"/>
              <a:t> </a:t>
            </a:r>
            <a:r>
              <a:rPr lang="en-CA" b="1" dirty="0" err="1"/>
              <a:t>óptico</a:t>
            </a:r>
            <a:endParaRPr lang="en-CA" b="1" dirty="0"/>
          </a:p>
          <a:p>
            <a:br>
              <a:rPr lang="en-CA" b="1" dirty="0"/>
            </a:br>
            <a:endParaRPr lang="en-CA" b="1" dirty="0"/>
          </a:p>
          <a:p>
            <a:br>
              <a:rPr lang="en-CA" b="1" dirty="0"/>
            </a:br>
            <a:endParaRPr lang="en-CA" b="1" dirty="0"/>
          </a:p>
        </p:txBody>
      </p:sp>
      <p:sp>
        <p:nvSpPr>
          <p:cNvPr id="25" name="Arc 24"/>
          <p:cNvSpPr/>
          <p:nvPr/>
        </p:nvSpPr>
        <p:spPr>
          <a:xfrm>
            <a:off x="2198973" y="1120157"/>
            <a:ext cx="2361384" cy="1941899"/>
          </a:xfrm>
          <a:prstGeom prst="arc">
            <a:avLst>
              <a:gd name="adj1" fmla="val 163875"/>
              <a:gd name="adj2" fmla="val 8701781"/>
            </a:avLst>
          </a:prstGeom>
          <a:ln w="25400">
            <a:solidFill>
              <a:srgbClr val="0070C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2649693" y="3066975"/>
            <a:ext cx="183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solidFill>
                  <a:srgbClr val="0070C0"/>
                </a:solidFill>
              </a:rPr>
              <a:t>StylusTipToStylus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8" y="3782751"/>
            <a:ext cx="1430784" cy="53864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583872" y="1977970"/>
            <a:ext cx="1725804" cy="1790152"/>
            <a:chOff x="457200" y="2538948"/>
            <a:chExt cx="1725804" cy="1790152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926595" y="2618910"/>
              <a:ext cx="0" cy="10801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26595" y="3699030"/>
              <a:ext cx="1170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457200" y="3699030"/>
              <a:ext cx="469395" cy="469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71700" y="373474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81648" y="25389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9522" y="39597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Z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083790" y="2750864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/>
              <a:t>Referencia</a:t>
            </a:r>
            <a:endParaRPr lang="en-CA" b="1" dirty="0"/>
          </a:p>
        </p:txBody>
      </p:sp>
      <p:sp>
        <p:nvSpPr>
          <p:cNvPr id="36" name="Arc 35"/>
          <p:cNvSpPr/>
          <p:nvPr/>
        </p:nvSpPr>
        <p:spPr>
          <a:xfrm rot="16200000">
            <a:off x="5062850" y="664030"/>
            <a:ext cx="1848585" cy="3585964"/>
          </a:xfrm>
          <a:prstGeom prst="arc">
            <a:avLst>
              <a:gd name="adj1" fmla="val 18127325"/>
              <a:gd name="adj2" fmla="val 6174037"/>
            </a:avLst>
          </a:prstGeom>
          <a:ln w="25400">
            <a:solidFill>
              <a:srgbClr val="0070C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5322899" y="1625297"/>
            <a:ext cx="2502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solidFill>
                  <a:srgbClr val="0070C0"/>
                </a:solidFill>
              </a:rPr>
              <a:t>Lápiz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óptico</a:t>
            </a:r>
            <a:r>
              <a:rPr lang="en-CA" b="1" dirty="0">
                <a:solidFill>
                  <a:srgbClr val="0070C0"/>
                </a:solidFill>
              </a:rPr>
              <a:t> a </a:t>
            </a:r>
            <a:r>
              <a:rPr lang="en-CA" b="1" dirty="0" err="1">
                <a:solidFill>
                  <a:srgbClr val="0070C0"/>
                </a:solidFill>
              </a:rPr>
              <a:t>referencia</a:t>
            </a:r>
            <a:endParaRPr lang="en-CA" b="1" dirty="0">
              <a:solidFill>
                <a:srgbClr val="0070C0"/>
              </a:solidFill>
            </a:endParaRPr>
          </a:p>
          <a:p>
            <a:br>
              <a:rPr lang="en-CA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  <a:p>
            <a:br>
              <a:rPr lang="en-CA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837418" y="2512929"/>
            <a:ext cx="214489" cy="21448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1478656" y="3829651"/>
            <a:ext cx="7801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2400" b="0" i="0" u="none" strike="noStrike" dirty="0">
                <a:solidFill>
                  <a:srgbClr val="000000"/>
                </a:solidFill>
                <a:effectLst/>
              </a:rPr>
              <a:t>añada este punto en este sistema de coordenadas a esta lista</a:t>
            </a:r>
          </a:p>
          <a:p>
            <a:pPr algn="l"/>
            <a:br>
              <a:rPr lang="es-MX" sz="2400" b="0" i="0" u="none" strike="noStrike" dirty="0">
                <a:solidFill>
                  <a:srgbClr val="000000"/>
                </a:solidFill>
                <a:effectLst/>
              </a:rPr>
            </a:br>
            <a:endParaRPr lang="es-MX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s-MX" sz="2400" dirty="0"/>
            </a:br>
            <a:endParaRPr lang="en-CA" sz="2400" dirty="0"/>
          </a:p>
        </p:txBody>
      </p:sp>
      <p:cxnSp>
        <p:nvCxnSpPr>
          <p:cNvPr id="41" name="Straight Arrow Connector 40"/>
          <p:cNvCxnSpPr>
            <a:cxnSpLocks/>
            <a:endCxn id="38" idx="5"/>
          </p:cNvCxnSpPr>
          <p:nvPr/>
        </p:nvCxnSpPr>
        <p:spPr>
          <a:xfrm flipH="1" flipV="1">
            <a:off x="2020496" y="2696007"/>
            <a:ext cx="772536" cy="1170307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4683375" y="2974189"/>
            <a:ext cx="2252971" cy="8436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1187606" y="3980508"/>
            <a:ext cx="6810766" cy="593178"/>
          </a:xfrm>
          <a:prstGeom prst="arc">
            <a:avLst>
              <a:gd name="adj1" fmla="val 21434729"/>
              <a:gd name="adj2" fmla="val 10917029"/>
            </a:avLst>
          </a:prstGeom>
          <a:ln w="25400">
            <a:solidFill>
              <a:srgbClr val="FFC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62" y="5214869"/>
            <a:ext cx="2593078" cy="91185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9476" y="4626224"/>
            <a:ext cx="7639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2400" b="0" i="0" u="none" strike="noStrike" dirty="0">
                <a:solidFill>
                  <a:srgbClr val="000000"/>
                </a:solidFill>
                <a:effectLst/>
              </a:rPr>
              <a:t>debido a esta selección y a esta jerarquía de transformación</a:t>
            </a:r>
          </a:p>
          <a:p>
            <a:pPr algn="l"/>
            <a:br>
              <a:rPr lang="es-MX" sz="2400" b="0" i="0" u="none" strike="noStrike" dirty="0">
                <a:solidFill>
                  <a:srgbClr val="000000"/>
                </a:solidFill>
                <a:effectLst/>
              </a:rPr>
            </a:br>
            <a:endParaRPr lang="es-MX" sz="24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s-MX" sz="2400" dirty="0"/>
            </a:br>
            <a:endParaRPr lang="en-CA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9" y="5383020"/>
            <a:ext cx="4549588" cy="379132"/>
          </a:xfrm>
          <a:prstGeom prst="rect">
            <a:avLst/>
          </a:prstGeom>
        </p:spPr>
      </p:pic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243062" y="5029844"/>
            <a:ext cx="321910" cy="4951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4719999" y="5067018"/>
            <a:ext cx="1089861" cy="3160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Rellene</a:t>
            </a:r>
            <a:r>
              <a:rPr lang="en-CA" dirty="0"/>
              <a:t> las </a:t>
            </a:r>
            <a:r>
              <a:rPr lang="en-CA" dirty="0" err="1"/>
              <a:t>listas</a:t>
            </a:r>
            <a:r>
              <a:rPr lang="en-CA" dirty="0"/>
              <a:t> “</a:t>
            </a:r>
            <a:r>
              <a:rPr lang="en-CA" dirty="0" err="1"/>
              <a:t>Desde</a:t>
            </a:r>
            <a:r>
              <a:rPr lang="en-CA" dirty="0"/>
              <a:t>” y “</a:t>
            </a:r>
            <a:r>
              <a:rPr lang="en-CA" dirty="0" err="1"/>
              <a:t>Hacia</a:t>
            </a:r>
            <a:r>
              <a:rPr lang="en-CA" dirty="0"/>
              <a:t>”.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Seleccione el nodo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Navegador de secuencias 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en la barra de herramientas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Secuencia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. 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Arrastre el deslizador de </a:t>
            </a:r>
            <a:r>
              <a:rPr lang="es-MX" b="1" i="0" u="none" strike="noStrike" dirty="0">
                <a:solidFill>
                  <a:srgbClr val="000000"/>
                </a:solidFill>
                <a:effectLst/>
              </a:rPr>
              <a:t>tiempo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 hasta los puntos en los que vea el lápiz óptico colocado en los puntos de referencia del cráneo en el video.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Gire la vista 3D para ver el mismo punto de referencia en el modelo de superficie.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Pulse el botón “Colocar desde</a:t>
            </a:r>
            <a:r>
              <a:rPr lang="es-MX" dirty="0">
                <a:solidFill>
                  <a:srgbClr val="000000"/>
                </a:solidFill>
              </a:rPr>
              <a:t>”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 para añadir un punto fiducial </a:t>
            </a:r>
            <a:r>
              <a:rPr lang="es-MX" b="0" i="1" u="none" strike="noStrike" dirty="0">
                <a:solidFill>
                  <a:srgbClr val="000000"/>
                </a:solidFill>
                <a:effectLst/>
              </a:rPr>
              <a:t>Desde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Pulse el botón selector de fiducial        en la lista </a:t>
            </a:r>
            <a:r>
              <a:rPr lang="es-MX" dirty="0">
                <a:solidFill>
                  <a:srgbClr val="000000"/>
                </a:solidFill>
              </a:rPr>
              <a:t>“</a:t>
            </a:r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Hacia” y haga clic en el modelo de superficie para colocar un punto de referencia “Hacia”.</a:t>
            </a:r>
          </a:p>
          <a:p>
            <a:pPr algn="l"/>
            <a:r>
              <a:rPr lang="es-MX" b="0" i="0" u="none" strike="noStrike" dirty="0">
                <a:solidFill>
                  <a:srgbClr val="000000"/>
                </a:solidFill>
                <a:effectLst/>
              </a:rPr>
              <a:t>Vea la siguiente diapositiva para ver una ilustración.</a:t>
            </a:r>
          </a:p>
          <a:p>
            <a:pPr marL="0" indent="0" algn="l">
              <a:buNone/>
            </a:pPr>
            <a:endParaRPr lang="es-MX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E161-ED1F-470E-9199-7D8E989353A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25" y="4500698"/>
            <a:ext cx="437600" cy="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AEEC3C-57F5-458C-A259-BEA2AFF0D77B}" vid="{F032F1CB-9777-488E-B287-8CA49E564C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8f7cbb-c9e9-450d-82ba-91729ba27895" xsi:nil="true"/>
    <lcf76f155ced4ddcb4097134ff3c332f xmlns="da2f274f-5e6c-4126-98a1-686d90f0b6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F178DD8AD5D42B7E54A64C7A32259" ma:contentTypeVersion="13" ma:contentTypeDescription="Create a new document." ma:contentTypeScope="" ma:versionID="54b40138b4a9bf238731f94c1d996c9a">
  <xsd:schema xmlns:xsd="http://www.w3.org/2001/XMLSchema" xmlns:xs="http://www.w3.org/2001/XMLSchema" xmlns:p="http://schemas.microsoft.com/office/2006/metadata/properties" xmlns:ns2="da2f274f-5e6c-4126-98a1-686d90f0b627" xmlns:ns3="098f7cbb-c9e9-450d-82ba-91729ba27895" targetNamespace="http://schemas.microsoft.com/office/2006/metadata/properties" ma:root="true" ma:fieldsID="aa3fc28c7022aeac332799341cfdc5e2" ns2:_="" ns3:_="">
    <xsd:import namespace="da2f274f-5e6c-4126-98a1-686d90f0b627"/>
    <xsd:import namespace="098f7cbb-c9e9-450d-82ba-91729ba278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f274f-5e6c-4126-98a1-686d90f0b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53b1c0-f410-437d-8ee7-1cf68b209f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7cbb-c9e9-450d-82ba-91729ba278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634cb3-39a3-428d-b4a9-80f5fed272d9}" ma:internalName="TaxCatchAll" ma:showField="CatchAllData" ma:web="098f7cbb-c9e9-450d-82ba-91729ba278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561D3-434B-4EB9-AEB3-6A4689241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EE524-C00C-4343-A8F7-7E647C7B3E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50387A-565E-4F2F-B41F-C0A9C859A60C}"/>
</file>

<file path=docProps/app.xml><?xml version="1.0" encoding="utf-8"?>
<Properties xmlns="http://schemas.openxmlformats.org/officeDocument/2006/extended-properties" xmlns:vt="http://schemas.openxmlformats.org/officeDocument/2006/docPropsVTypes">
  <Template>SlicerIGT-TutorialTemplate</Template>
  <TotalTime>5748</TotalTime>
  <Words>654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Registro de puntos de referencia </vt:lpstr>
      <vt:lpstr>Registro de puntos de referencia </vt:lpstr>
      <vt:lpstr> Tipo de transformación de resultados </vt:lpstr>
      <vt:lpstr>PowerPoint Presentation</vt:lpstr>
      <vt:lpstr> Cargar datos de ejemplo </vt:lpstr>
      <vt:lpstr> Crear nodos de entrada y salida </vt:lpstr>
      <vt:lpstr> Configurar el lápiz óptico como entrada </vt:lpstr>
      <vt:lpstr>Cómo colocar fiduciales... </vt:lpstr>
      <vt:lpstr>Rellene las listas “Desde” y “Hacia”.</vt:lpstr>
      <vt:lpstr> Añadir el primer par de puntos </vt:lpstr>
      <vt:lpstr>Adding second point pair</vt:lpstr>
      <vt:lpstr> Y así sucesivamente para muchos pares de puntos... </vt:lpstr>
      <vt:lpstr> Cuando se añaden todos los pares de puntos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Tamas Ungi</dc:creator>
  <cp:lastModifiedBy>Valeria Gomez Valdes</cp:lastModifiedBy>
  <cp:revision>83</cp:revision>
  <dcterms:created xsi:type="dcterms:W3CDTF">2014-04-04T16:52:35Z</dcterms:created>
  <dcterms:modified xsi:type="dcterms:W3CDTF">2025-11-18T05:54:46Z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0x010100EC4F178DD8AD5D42B7E54A64C7A32259</vt:lpwstr>
  </property>
</Properties>
</file>